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6" r:id="rId1"/>
  </p:sldMasterIdLst>
  <p:notesMasterIdLst>
    <p:notesMasterId r:id="rId8"/>
  </p:notesMasterIdLst>
  <p:sldIdLst>
    <p:sldId id="258" r:id="rId2"/>
    <p:sldId id="259" r:id="rId3"/>
    <p:sldId id="322" r:id="rId4"/>
    <p:sldId id="320" r:id="rId5"/>
    <p:sldId id="321" r:id="rId6"/>
    <p:sldId id="299" r:id="rId7"/>
  </p:sldIdLst>
  <p:sldSz cx="9144000" cy="5143500" type="screen16x9"/>
  <p:notesSz cx="6858000" cy="9144000"/>
  <p:embeddedFontLst>
    <p:embeddedFont>
      <p:font typeface="Bebas Neue" panose="020B0606020202050201" pitchFamily="34" charset="0"/>
      <p:regular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D72EEA-BC21-41B2-99C0-7DB748A0221C}" v="12" dt="2026-02-12T08:55:10.085"/>
    <p1510:client id="{C5E53112-93B5-4D98-8DFA-5A8577E756FD}" v="4" dt="2026-02-12T14:20:54.378"/>
  </p1510:revLst>
</p1510:revInfo>
</file>

<file path=ppt/tableStyles.xml><?xml version="1.0" encoding="utf-8"?>
<a:tblStyleLst xmlns:a="http://schemas.openxmlformats.org/drawingml/2006/main" def="{C22B4CBA-C154-4125-9AA1-005D366D2F8A}">
  <a:tblStyle styleId="{C22B4CBA-C154-4125-9AA1-005D366D2F8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37"/>
    <p:restoredTop sz="94411" autoAdjust="0"/>
  </p:normalViewPr>
  <p:slideViewPr>
    <p:cSldViewPr snapToGrid="0">
      <p:cViewPr varScale="1">
        <p:scale>
          <a:sx n="140" d="100"/>
          <a:sy n="140" d="100"/>
        </p:scale>
        <p:origin x="144" y="216"/>
      </p:cViewPr>
      <p:guideLst>
        <p:guide orient="horz" pos="1620"/>
        <p:guide pos="2880"/>
      </p:guideLst>
    </p:cSldViewPr>
  </p:slideViewPr>
  <p:notesTextViewPr>
    <p:cViewPr>
      <p:scale>
        <a:sx n="3" d="2"/>
        <a:sy n="3" d="2"/>
      </p:scale>
      <p:origin x="-6" y="-1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Light" panose="020F0302020204030204" pitchFamily="34" charset="0"/>
        <a:ea typeface="Helvetica Neue Light" panose="02000403000000020004" pitchFamily="2"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16443b19ac9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16443b19ac9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EEBF2111-1DA5-5F9D-57E0-DE450575111A}"/>
            </a:ext>
          </a:extLst>
        </p:cNvPr>
        <p:cNvGrpSpPr/>
        <p:nvPr/>
      </p:nvGrpSpPr>
      <p:grpSpPr>
        <a:xfrm>
          <a:off x="0" y="0"/>
          <a:ext cx="0" cy="0"/>
          <a:chOff x="0" y="0"/>
          <a:chExt cx="0" cy="0"/>
        </a:xfrm>
      </p:grpSpPr>
      <p:sp>
        <p:nvSpPr>
          <p:cNvPr id="600" name="Google Shape;600;gd431007ba2_0_215:notes">
            <a:extLst>
              <a:ext uri="{FF2B5EF4-FFF2-40B4-BE49-F238E27FC236}">
                <a16:creationId xmlns:a16="http://schemas.microsoft.com/office/drawing/2014/main" id="{0615F0AF-36DA-D4D2-2B87-E0EFBC6F4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431007ba2_0_215:notes">
            <a:extLst>
              <a:ext uri="{FF2B5EF4-FFF2-40B4-BE49-F238E27FC236}">
                <a16:creationId xmlns:a16="http://schemas.microsoft.com/office/drawing/2014/main" id="{5ACD068B-9816-CA1C-F5AF-A9CB745BBE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4161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B60ABBA6-F399-64B8-C2A0-77177113E6E6}"/>
            </a:ext>
          </a:extLst>
        </p:cNvPr>
        <p:cNvGrpSpPr/>
        <p:nvPr/>
      </p:nvGrpSpPr>
      <p:grpSpPr>
        <a:xfrm>
          <a:off x="0" y="0"/>
          <a:ext cx="0" cy="0"/>
          <a:chOff x="0" y="0"/>
          <a:chExt cx="0" cy="0"/>
        </a:xfrm>
      </p:grpSpPr>
      <p:sp>
        <p:nvSpPr>
          <p:cNvPr id="600" name="Google Shape;600;gd431007ba2_0_215:notes">
            <a:extLst>
              <a:ext uri="{FF2B5EF4-FFF2-40B4-BE49-F238E27FC236}">
                <a16:creationId xmlns:a16="http://schemas.microsoft.com/office/drawing/2014/main" id="{34267F9E-AAFC-057A-627D-40DFC1DB33A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431007ba2_0_215:notes">
            <a:extLst>
              <a:ext uri="{FF2B5EF4-FFF2-40B4-BE49-F238E27FC236}">
                <a16:creationId xmlns:a16="http://schemas.microsoft.com/office/drawing/2014/main" id="{7EE7D00D-142F-3AE9-AEAC-92525A171A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2979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a:extLst>
            <a:ext uri="{FF2B5EF4-FFF2-40B4-BE49-F238E27FC236}">
              <a16:creationId xmlns:a16="http://schemas.microsoft.com/office/drawing/2014/main" id="{46829893-62A4-1BCA-50F9-C611DB0D4436}"/>
            </a:ext>
          </a:extLst>
        </p:cNvPr>
        <p:cNvGrpSpPr/>
        <p:nvPr/>
      </p:nvGrpSpPr>
      <p:grpSpPr>
        <a:xfrm>
          <a:off x="0" y="0"/>
          <a:ext cx="0" cy="0"/>
          <a:chOff x="0" y="0"/>
          <a:chExt cx="0" cy="0"/>
        </a:xfrm>
      </p:grpSpPr>
      <p:sp>
        <p:nvSpPr>
          <p:cNvPr id="600" name="Google Shape;600;gd431007ba2_0_215:notes">
            <a:extLst>
              <a:ext uri="{FF2B5EF4-FFF2-40B4-BE49-F238E27FC236}">
                <a16:creationId xmlns:a16="http://schemas.microsoft.com/office/drawing/2014/main" id="{9FCF0626-68AE-7D49-D094-27DC9E9B6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431007ba2_0_215:notes">
            <a:extLst>
              <a:ext uri="{FF2B5EF4-FFF2-40B4-BE49-F238E27FC236}">
                <a16:creationId xmlns:a16="http://schemas.microsoft.com/office/drawing/2014/main" id="{FD75822C-FC47-F91A-8938-E4E758123EA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57723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g54dda1946d_4_2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8" name="Google Shape;2978;g54dda1946d_4_2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8"/>
        <p:cNvGrpSpPr/>
        <p:nvPr/>
      </p:nvGrpSpPr>
      <p:grpSpPr>
        <a:xfrm>
          <a:off x="0" y="0"/>
          <a:ext cx="0" cy="0"/>
          <a:chOff x="0" y="0"/>
          <a:chExt cx="0" cy="0"/>
        </a:xfrm>
      </p:grpSpPr>
      <p:sp>
        <p:nvSpPr>
          <p:cNvPr id="89" name="Google Shape;89;p11"/>
          <p:cNvSpPr/>
          <p:nvPr/>
        </p:nvSpPr>
        <p:spPr>
          <a:xfrm rot="-5400000">
            <a:off x="4192191" y="257332"/>
            <a:ext cx="5263695" cy="4694319"/>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90" name="Google Shape;90;p11"/>
          <p:cNvSpPr/>
          <p:nvPr/>
        </p:nvSpPr>
        <p:spPr>
          <a:xfrm>
            <a:off x="7206453" y="3407071"/>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91" name="Google Shape;91;p11"/>
          <p:cNvSpPr/>
          <p:nvPr/>
        </p:nvSpPr>
        <p:spPr>
          <a:xfrm rot="10800000">
            <a:off x="-18422" y="-25163"/>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92" name="Google Shape;92;p11"/>
          <p:cNvSpPr txBox="1">
            <a:spLocks noGrp="1"/>
          </p:cNvSpPr>
          <p:nvPr>
            <p:ph type="title" hasCustomPrompt="1"/>
          </p:nvPr>
        </p:nvSpPr>
        <p:spPr>
          <a:xfrm>
            <a:off x="886950" y="1874550"/>
            <a:ext cx="7370100" cy="139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8500" b="0" i="0">
                <a:solidFill>
                  <a:schemeClr val="accent4"/>
                </a:solidFill>
                <a:latin typeface="Calibri Light" panose="020F0302020204030204" pitchFamily="34"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93" name="Google Shape;93;p11"/>
          <p:cNvSpPr txBox="1">
            <a:spLocks noGrp="1"/>
          </p:cNvSpPr>
          <p:nvPr>
            <p:ph type="subTitle" idx="1"/>
          </p:nvPr>
        </p:nvSpPr>
        <p:spPr>
          <a:xfrm>
            <a:off x="1284000" y="3657750"/>
            <a:ext cx="6576000" cy="75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900" b="0" i="0">
                <a:latin typeface="Calibri Light" panose="020F0302020204030204" pitchFamily="34" charset="0"/>
              </a:defRPr>
            </a:lvl1pPr>
            <a:lvl2pPr lvl="1" algn="ctr" rtl="0">
              <a:lnSpc>
                <a:spcPct val="100000"/>
              </a:lnSpc>
              <a:spcBef>
                <a:spcPts val="0"/>
              </a:spcBef>
              <a:spcAft>
                <a:spcPts val="0"/>
              </a:spcAft>
              <a:buSzPts val="1600"/>
              <a:buNone/>
              <a:defRPr sz="1600"/>
            </a:lvl2pPr>
            <a:lvl3pPr lvl="2" algn="ctr" rtl="0">
              <a:lnSpc>
                <a:spcPct val="100000"/>
              </a:lnSpc>
              <a:spcBef>
                <a:spcPts val="1600"/>
              </a:spcBef>
              <a:spcAft>
                <a:spcPts val="0"/>
              </a:spcAft>
              <a:buSzPts val="1600"/>
              <a:buNone/>
              <a:defRPr sz="1600"/>
            </a:lvl3pPr>
            <a:lvl4pPr lvl="3" algn="ctr" rtl="0">
              <a:lnSpc>
                <a:spcPct val="100000"/>
              </a:lnSpc>
              <a:spcBef>
                <a:spcPts val="1600"/>
              </a:spcBef>
              <a:spcAft>
                <a:spcPts val="0"/>
              </a:spcAft>
              <a:buSzPts val="1600"/>
              <a:buNone/>
              <a:defRPr sz="1600"/>
            </a:lvl4pPr>
            <a:lvl5pPr lvl="4" algn="ctr" rtl="0">
              <a:lnSpc>
                <a:spcPct val="100000"/>
              </a:lnSpc>
              <a:spcBef>
                <a:spcPts val="1600"/>
              </a:spcBef>
              <a:spcAft>
                <a:spcPts val="0"/>
              </a:spcAft>
              <a:buSzPts val="1600"/>
              <a:buNone/>
              <a:defRPr sz="1600"/>
            </a:lvl5pPr>
            <a:lvl6pPr lvl="5" algn="ctr" rtl="0">
              <a:lnSpc>
                <a:spcPct val="100000"/>
              </a:lnSpc>
              <a:spcBef>
                <a:spcPts val="1600"/>
              </a:spcBef>
              <a:spcAft>
                <a:spcPts val="0"/>
              </a:spcAft>
              <a:buSzPts val="1600"/>
              <a:buNone/>
              <a:defRPr sz="1600"/>
            </a:lvl6pPr>
            <a:lvl7pPr lvl="6" algn="ctr" rtl="0">
              <a:lnSpc>
                <a:spcPct val="100000"/>
              </a:lnSpc>
              <a:spcBef>
                <a:spcPts val="1600"/>
              </a:spcBef>
              <a:spcAft>
                <a:spcPts val="0"/>
              </a:spcAft>
              <a:buSzPts val="1600"/>
              <a:buNone/>
              <a:defRPr sz="1600"/>
            </a:lvl7pPr>
            <a:lvl8pPr lvl="7" algn="ctr" rtl="0">
              <a:lnSpc>
                <a:spcPct val="100000"/>
              </a:lnSpc>
              <a:spcBef>
                <a:spcPts val="1600"/>
              </a:spcBef>
              <a:spcAft>
                <a:spcPts val="0"/>
              </a:spcAft>
              <a:buSzPts val="1600"/>
              <a:buNone/>
              <a:defRPr sz="1600"/>
            </a:lvl8pPr>
            <a:lvl9pPr lvl="8" algn="ctr" rtl="0">
              <a:lnSpc>
                <a:spcPct val="100000"/>
              </a:lnSpc>
              <a:spcBef>
                <a:spcPts val="1600"/>
              </a:spcBef>
              <a:spcAft>
                <a:spcPts val="1600"/>
              </a:spcAft>
              <a:buSzPts val="1600"/>
              <a:buNone/>
              <a:defRPr sz="1600"/>
            </a:lvl9pPr>
          </a:lstStyle>
          <a:p>
            <a:endParaRPr dirty="0"/>
          </a:p>
        </p:txBody>
      </p:sp>
    </p:spTree>
    <p:extLst>
      <p:ext uri="{BB962C8B-B14F-4D97-AF65-F5344CB8AC3E}">
        <p14:creationId xmlns:p14="http://schemas.microsoft.com/office/powerpoint/2010/main" val="39048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95"/>
        <p:cNvGrpSpPr/>
        <p:nvPr/>
      </p:nvGrpSpPr>
      <p:grpSpPr>
        <a:xfrm>
          <a:off x="0" y="0"/>
          <a:ext cx="0" cy="0"/>
          <a:chOff x="0" y="0"/>
          <a:chExt cx="0" cy="0"/>
        </a:xfrm>
      </p:grpSpPr>
      <p:sp>
        <p:nvSpPr>
          <p:cNvPr id="96" name="Google Shape;96;p13"/>
          <p:cNvSpPr/>
          <p:nvPr/>
        </p:nvSpPr>
        <p:spPr>
          <a:xfrm rot="-5400000">
            <a:off x="4280610" y="288319"/>
            <a:ext cx="5141489" cy="4585332"/>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97" name="Google Shape;97;p13"/>
          <p:cNvSpPr/>
          <p:nvPr/>
        </p:nvSpPr>
        <p:spPr>
          <a:xfrm rot="5400000">
            <a:off x="-253173" y="207225"/>
            <a:ext cx="5200627" cy="4694319"/>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98" name="Google Shape;98;p13"/>
          <p:cNvSpPr txBox="1">
            <a:spLocks noGrp="1"/>
          </p:cNvSpPr>
          <p:nvPr>
            <p:ph type="title"/>
          </p:nvPr>
        </p:nvSpPr>
        <p:spPr>
          <a:xfrm>
            <a:off x="720000" y="539496"/>
            <a:ext cx="77040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sz="2800" b="0" i="0">
                <a:latin typeface="Calibri Light" panose="020F0302020204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99" name="Google Shape;99;p13"/>
          <p:cNvSpPr txBox="1">
            <a:spLocks noGrp="1"/>
          </p:cNvSpPr>
          <p:nvPr>
            <p:ph type="title" idx="2"/>
          </p:nvPr>
        </p:nvSpPr>
        <p:spPr>
          <a:xfrm>
            <a:off x="720000" y="191739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0" name="Google Shape;100;p13"/>
          <p:cNvSpPr txBox="1">
            <a:spLocks noGrp="1"/>
          </p:cNvSpPr>
          <p:nvPr>
            <p:ph type="subTitle" idx="1"/>
          </p:nvPr>
        </p:nvSpPr>
        <p:spPr>
          <a:xfrm>
            <a:off x="720000" y="234557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01" name="Google Shape;101;p13"/>
          <p:cNvSpPr txBox="1">
            <a:spLocks noGrp="1"/>
          </p:cNvSpPr>
          <p:nvPr>
            <p:ph type="title" idx="3"/>
          </p:nvPr>
        </p:nvSpPr>
        <p:spPr>
          <a:xfrm>
            <a:off x="3419269" y="191739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2" name="Google Shape;102;p13"/>
          <p:cNvSpPr txBox="1">
            <a:spLocks noGrp="1"/>
          </p:cNvSpPr>
          <p:nvPr>
            <p:ph type="subTitle" idx="4"/>
          </p:nvPr>
        </p:nvSpPr>
        <p:spPr>
          <a:xfrm>
            <a:off x="3419269" y="234557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03" name="Google Shape;103;p13"/>
          <p:cNvSpPr txBox="1">
            <a:spLocks noGrp="1"/>
          </p:cNvSpPr>
          <p:nvPr>
            <p:ph type="title" idx="5"/>
          </p:nvPr>
        </p:nvSpPr>
        <p:spPr>
          <a:xfrm>
            <a:off x="720000" y="377665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4" name="Google Shape;104;p13"/>
          <p:cNvSpPr txBox="1">
            <a:spLocks noGrp="1"/>
          </p:cNvSpPr>
          <p:nvPr>
            <p:ph type="subTitle" idx="6"/>
          </p:nvPr>
        </p:nvSpPr>
        <p:spPr>
          <a:xfrm>
            <a:off x="720000" y="420592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05" name="Google Shape;105;p13"/>
          <p:cNvSpPr txBox="1">
            <a:spLocks noGrp="1"/>
          </p:cNvSpPr>
          <p:nvPr>
            <p:ph type="title" idx="7"/>
          </p:nvPr>
        </p:nvSpPr>
        <p:spPr>
          <a:xfrm>
            <a:off x="3419269" y="377665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6" name="Google Shape;106;p13"/>
          <p:cNvSpPr txBox="1">
            <a:spLocks noGrp="1"/>
          </p:cNvSpPr>
          <p:nvPr>
            <p:ph type="subTitle" idx="8"/>
          </p:nvPr>
        </p:nvSpPr>
        <p:spPr>
          <a:xfrm>
            <a:off x="3419269" y="420592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07" name="Google Shape;107;p13"/>
          <p:cNvSpPr txBox="1">
            <a:spLocks noGrp="1"/>
          </p:cNvSpPr>
          <p:nvPr>
            <p:ph type="title" idx="9"/>
          </p:nvPr>
        </p:nvSpPr>
        <p:spPr>
          <a:xfrm>
            <a:off x="6118545" y="191739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08" name="Google Shape;108;p13"/>
          <p:cNvSpPr txBox="1">
            <a:spLocks noGrp="1"/>
          </p:cNvSpPr>
          <p:nvPr>
            <p:ph type="subTitle" idx="13"/>
          </p:nvPr>
        </p:nvSpPr>
        <p:spPr>
          <a:xfrm>
            <a:off x="6118545" y="234557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09" name="Google Shape;109;p13"/>
          <p:cNvSpPr txBox="1">
            <a:spLocks noGrp="1"/>
          </p:cNvSpPr>
          <p:nvPr>
            <p:ph type="title" idx="14"/>
          </p:nvPr>
        </p:nvSpPr>
        <p:spPr>
          <a:xfrm>
            <a:off x="6118545" y="3776655"/>
            <a:ext cx="23055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100" b="0" i="0">
                <a:latin typeface="Calibri Light" panose="020F030202020403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10" name="Google Shape;110;p13"/>
          <p:cNvSpPr txBox="1">
            <a:spLocks noGrp="1"/>
          </p:cNvSpPr>
          <p:nvPr>
            <p:ph type="subTitle" idx="15"/>
          </p:nvPr>
        </p:nvSpPr>
        <p:spPr>
          <a:xfrm>
            <a:off x="6118545" y="4205925"/>
            <a:ext cx="2305500" cy="39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111" name="Google Shape;111;p13"/>
          <p:cNvSpPr txBox="1">
            <a:spLocks noGrp="1"/>
          </p:cNvSpPr>
          <p:nvPr>
            <p:ph type="title" idx="16" hasCustomPrompt="1"/>
          </p:nvPr>
        </p:nvSpPr>
        <p:spPr>
          <a:xfrm>
            <a:off x="687407" y="1347952"/>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112" name="Google Shape;112;p13"/>
          <p:cNvSpPr txBox="1">
            <a:spLocks noGrp="1"/>
          </p:cNvSpPr>
          <p:nvPr>
            <p:ph type="title" idx="17" hasCustomPrompt="1"/>
          </p:nvPr>
        </p:nvSpPr>
        <p:spPr>
          <a:xfrm>
            <a:off x="720000" y="3208310"/>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113" name="Google Shape;113;p13"/>
          <p:cNvSpPr txBox="1">
            <a:spLocks noGrp="1"/>
          </p:cNvSpPr>
          <p:nvPr>
            <p:ph type="title" idx="18" hasCustomPrompt="1"/>
          </p:nvPr>
        </p:nvSpPr>
        <p:spPr>
          <a:xfrm>
            <a:off x="3419275" y="1347952"/>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114" name="Google Shape;114;p13"/>
          <p:cNvSpPr txBox="1">
            <a:spLocks noGrp="1"/>
          </p:cNvSpPr>
          <p:nvPr>
            <p:ph type="title" idx="19" hasCustomPrompt="1"/>
          </p:nvPr>
        </p:nvSpPr>
        <p:spPr>
          <a:xfrm>
            <a:off x="3419275" y="3208310"/>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115" name="Google Shape;115;p13"/>
          <p:cNvSpPr txBox="1">
            <a:spLocks noGrp="1"/>
          </p:cNvSpPr>
          <p:nvPr>
            <p:ph type="title" idx="20" hasCustomPrompt="1"/>
          </p:nvPr>
        </p:nvSpPr>
        <p:spPr>
          <a:xfrm>
            <a:off x="6118550" y="1347952"/>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
        <p:nvSpPr>
          <p:cNvPr id="116" name="Google Shape;116;p13"/>
          <p:cNvSpPr txBox="1">
            <a:spLocks noGrp="1"/>
          </p:cNvSpPr>
          <p:nvPr>
            <p:ph type="title" idx="21" hasCustomPrompt="1"/>
          </p:nvPr>
        </p:nvSpPr>
        <p:spPr>
          <a:xfrm>
            <a:off x="6118550" y="3208310"/>
            <a:ext cx="734700" cy="356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b="0" i="0">
                <a:solidFill>
                  <a:schemeClr val="accent4"/>
                </a:solidFill>
                <a:latin typeface="Calibri Light" panose="020F0302020204030204" pitchFamily="34" charset="0"/>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rPr dirty="0"/>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ext 3">
  <p:cSld name="CUSTOM_4_1_1">
    <p:spTree>
      <p:nvGrpSpPr>
        <p:cNvPr id="1" name="Shape 195"/>
        <p:cNvGrpSpPr/>
        <p:nvPr/>
      </p:nvGrpSpPr>
      <p:grpSpPr>
        <a:xfrm>
          <a:off x="0" y="0"/>
          <a:ext cx="0" cy="0"/>
          <a:chOff x="0" y="0"/>
          <a:chExt cx="0" cy="0"/>
        </a:xfrm>
      </p:grpSpPr>
      <p:sp>
        <p:nvSpPr>
          <p:cNvPr id="196" name="Google Shape;196;p23"/>
          <p:cNvSpPr/>
          <p:nvPr/>
        </p:nvSpPr>
        <p:spPr>
          <a:xfrm rot="5400000" flipH="1">
            <a:off x="-967138" y="-660240"/>
            <a:ext cx="3038644" cy="2951931"/>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197" name="Google Shape;197;p23"/>
          <p:cNvSpPr/>
          <p:nvPr/>
        </p:nvSpPr>
        <p:spPr>
          <a:xfrm rot="-5400000" flipH="1">
            <a:off x="6748613" y="2614647"/>
            <a:ext cx="3371468" cy="3006775"/>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198" name="Google Shape;198;p23"/>
          <p:cNvSpPr txBox="1">
            <a:spLocks noGrp="1"/>
          </p:cNvSpPr>
          <p:nvPr>
            <p:ph type="title"/>
          </p:nvPr>
        </p:nvSpPr>
        <p:spPr>
          <a:xfrm>
            <a:off x="2336850" y="1238300"/>
            <a:ext cx="4470300" cy="146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100"/>
              <a:buNone/>
              <a:defRPr sz="9000" b="0" i="0">
                <a:latin typeface="Calibri Light" panose="020F0302020204030204" pitchFamily="34" charset="0"/>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
        <p:nvSpPr>
          <p:cNvPr id="199" name="Google Shape;199;p23"/>
          <p:cNvSpPr txBox="1">
            <a:spLocks noGrp="1"/>
          </p:cNvSpPr>
          <p:nvPr>
            <p:ph type="subTitle" idx="1"/>
          </p:nvPr>
        </p:nvSpPr>
        <p:spPr>
          <a:xfrm>
            <a:off x="2718050" y="2838100"/>
            <a:ext cx="3708000" cy="94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b="0" i="0">
                <a:latin typeface="Calibri Light" panose="020F030202020403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dirty="0"/>
          </a:p>
        </p:txBody>
      </p:sp>
      <p:sp>
        <p:nvSpPr>
          <p:cNvPr id="200" name="Google Shape;200;p23"/>
          <p:cNvSpPr/>
          <p:nvPr/>
        </p:nvSpPr>
        <p:spPr>
          <a:xfrm rot="10800000" flipH="1">
            <a:off x="7216873" y="-16130"/>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01" name="Google Shape;201;p23"/>
          <p:cNvSpPr/>
          <p:nvPr/>
        </p:nvSpPr>
        <p:spPr>
          <a:xfrm flipH="1">
            <a:off x="-8002" y="3468520"/>
            <a:ext cx="1964725" cy="1752200"/>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1">
  <p:cSld name="CUSTOM_5_1">
    <p:spTree>
      <p:nvGrpSpPr>
        <p:cNvPr id="1" name="Shape 287"/>
        <p:cNvGrpSpPr/>
        <p:nvPr/>
      </p:nvGrpSpPr>
      <p:grpSpPr>
        <a:xfrm>
          <a:off x="0" y="0"/>
          <a:ext cx="0" cy="0"/>
          <a:chOff x="0" y="0"/>
          <a:chExt cx="0" cy="0"/>
        </a:xfrm>
      </p:grpSpPr>
      <p:sp>
        <p:nvSpPr>
          <p:cNvPr id="288" name="Google Shape;288;p34"/>
          <p:cNvSpPr/>
          <p:nvPr/>
        </p:nvSpPr>
        <p:spPr>
          <a:xfrm rot="-5400000" flipH="1">
            <a:off x="5957971" y="1962498"/>
            <a:ext cx="3361841" cy="2998189"/>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289" name="Google Shape;289;p34"/>
          <p:cNvSpPr/>
          <p:nvPr/>
        </p:nvSpPr>
        <p:spPr>
          <a:xfrm rot="5400000" flipH="1">
            <a:off x="-179675" y="114398"/>
            <a:ext cx="3293469" cy="297278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290" name="Google Shape;290;p34"/>
          <p:cNvSpPr txBox="1">
            <a:spLocks noGrp="1"/>
          </p:cNvSpPr>
          <p:nvPr>
            <p:ph type="title"/>
          </p:nvPr>
        </p:nvSpPr>
        <p:spPr>
          <a:xfrm>
            <a:off x="720000" y="539496"/>
            <a:ext cx="7704000" cy="320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100"/>
              <a:buNone/>
              <a:defRPr b="0" i="0">
                <a:latin typeface="Calibri Light" panose="020F0302020204030204" pitchFamily="34"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291" name="Google Shape;291;p34"/>
          <p:cNvSpPr txBox="1">
            <a:spLocks noGrp="1"/>
          </p:cNvSpPr>
          <p:nvPr>
            <p:ph type="title" idx="2"/>
          </p:nvPr>
        </p:nvSpPr>
        <p:spPr>
          <a:xfrm>
            <a:off x="709661" y="1205525"/>
            <a:ext cx="24909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100" b="0" i="0">
                <a:latin typeface="Calibri Light" panose="020F0302020204030204" pitchFamily="34" charset="0"/>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dirty="0"/>
          </a:p>
        </p:txBody>
      </p:sp>
      <p:grpSp>
        <p:nvGrpSpPr>
          <p:cNvPr id="292" name="Google Shape;292;p34"/>
          <p:cNvGrpSpPr/>
          <p:nvPr/>
        </p:nvGrpSpPr>
        <p:grpSpPr>
          <a:xfrm flipH="1">
            <a:off x="8194329" y="4047218"/>
            <a:ext cx="840274" cy="962166"/>
            <a:chOff x="7852208" y="207243"/>
            <a:chExt cx="1130465" cy="1294452"/>
          </a:xfrm>
        </p:grpSpPr>
        <p:sp>
          <p:nvSpPr>
            <p:cNvPr id="293" name="Google Shape;293;p34"/>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4" name="Google Shape;294;p34"/>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5" name="Google Shape;295;p34"/>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6" name="Google Shape;296;p34"/>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7" name="Google Shape;297;p34"/>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8" name="Google Shape;298;p34"/>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299" name="Google Shape;299;p34"/>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grpSp>
      <p:sp>
        <p:nvSpPr>
          <p:cNvPr id="300" name="Google Shape;300;p34"/>
          <p:cNvSpPr/>
          <p:nvPr/>
        </p:nvSpPr>
        <p:spPr>
          <a:xfrm rot="5400000">
            <a:off x="7823135" y="3780900"/>
            <a:ext cx="1781563" cy="1039206"/>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301" name="Google Shape;301;p34"/>
          <p:cNvSpPr txBox="1">
            <a:spLocks noGrp="1"/>
          </p:cNvSpPr>
          <p:nvPr>
            <p:ph type="body" idx="1"/>
          </p:nvPr>
        </p:nvSpPr>
        <p:spPr>
          <a:xfrm>
            <a:off x="709650" y="1568225"/>
            <a:ext cx="2490900" cy="10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b="0" i="0">
                <a:latin typeface="Calibri Light" panose="020F0302020204030204" pitchFamily="34" charset="0"/>
              </a:defRPr>
            </a:lvl1pPr>
            <a:lvl2pPr marL="914400" lvl="1" indent="-304800" algn="r" rtl="0">
              <a:lnSpc>
                <a:spcPct val="115000"/>
              </a:lnSpc>
              <a:spcBef>
                <a:spcPts val="1600"/>
              </a:spcBef>
              <a:spcAft>
                <a:spcPts val="0"/>
              </a:spcAft>
              <a:buSzPts val="1200"/>
              <a:buFont typeface="Roboto Condensed Light"/>
              <a:buChar char="○"/>
              <a:defRPr/>
            </a:lvl2pPr>
            <a:lvl3pPr marL="1371600" lvl="2" indent="-304800" algn="r" rtl="0">
              <a:lnSpc>
                <a:spcPct val="115000"/>
              </a:lnSpc>
              <a:spcBef>
                <a:spcPts val="1600"/>
              </a:spcBef>
              <a:spcAft>
                <a:spcPts val="0"/>
              </a:spcAft>
              <a:buSzPts val="1200"/>
              <a:buFont typeface="Roboto Condensed Light"/>
              <a:buChar char="■"/>
              <a:defRPr/>
            </a:lvl3pPr>
            <a:lvl4pPr marL="1828800" lvl="3" indent="-304800" algn="r" rtl="0">
              <a:lnSpc>
                <a:spcPct val="115000"/>
              </a:lnSpc>
              <a:spcBef>
                <a:spcPts val="1600"/>
              </a:spcBef>
              <a:spcAft>
                <a:spcPts val="0"/>
              </a:spcAft>
              <a:buSzPts val="1200"/>
              <a:buFont typeface="Roboto Condensed Light"/>
              <a:buChar char="●"/>
              <a:defRPr/>
            </a:lvl4pPr>
            <a:lvl5pPr marL="2286000" lvl="4" indent="-304800" algn="r" rtl="0">
              <a:lnSpc>
                <a:spcPct val="115000"/>
              </a:lnSpc>
              <a:spcBef>
                <a:spcPts val="1600"/>
              </a:spcBef>
              <a:spcAft>
                <a:spcPts val="0"/>
              </a:spcAft>
              <a:buSzPts val="1200"/>
              <a:buFont typeface="Roboto Condensed Light"/>
              <a:buChar char="○"/>
              <a:defRPr/>
            </a:lvl5pPr>
            <a:lvl6pPr marL="2743200" lvl="5" indent="-304800" algn="r" rtl="0">
              <a:lnSpc>
                <a:spcPct val="115000"/>
              </a:lnSpc>
              <a:spcBef>
                <a:spcPts val="1600"/>
              </a:spcBef>
              <a:spcAft>
                <a:spcPts val="0"/>
              </a:spcAft>
              <a:buSzPts val="1200"/>
              <a:buFont typeface="Roboto Condensed Light"/>
              <a:buChar char="■"/>
              <a:defRPr/>
            </a:lvl6pPr>
            <a:lvl7pPr marL="3200400" lvl="6" indent="-304800" algn="r" rtl="0">
              <a:lnSpc>
                <a:spcPct val="115000"/>
              </a:lnSpc>
              <a:spcBef>
                <a:spcPts val="1600"/>
              </a:spcBef>
              <a:spcAft>
                <a:spcPts val="0"/>
              </a:spcAft>
              <a:buSzPts val="1200"/>
              <a:buFont typeface="Roboto Condensed Light"/>
              <a:buChar char="●"/>
              <a:defRPr/>
            </a:lvl7pPr>
            <a:lvl8pPr marL="3657600" lvl="7" indent="-304800" algn="r" rtl="0">
              <a:lnSpc>
                <a:spcPct val="115000"/>
              </a:lnSpc>
              <a:spcBef>
                <a:spcPts val="1600"/>
              </a:spcBef>
              <a:spcAft>
                <a:spcPts val="0"/>
              </a:spcAft>
              <a:buSzPts val="1200"/>
              <a:buFont typeface="Roboto Condensed Light"/>
              <a:buChar char="○"/>
              <a:defRPr/>
            </a:lvl8pPr>
            <a:lvl9pPr marL="4114800" lvl="8" indent="-304800" algn="r" rtl="0">
              <a:lnSpc>
                <a:spcPct val="115000"/>
              </a:lnSpc>
              <a:spcBef>
                <a:spcPts val="1600"/>
              </a:spcBef>
              <a:spcAft>
                <a:spcPts val="1600"/>
              </a:spcAft>
              <a:buSzPts val="1200"/>
              <a:buFont typeface="Roboto Condensed Light"/>
              <a:buChar char="■"/>
              <a:defRPr/>
            </a:lvl9pPr>
          </a:lstStyle>
          <a:p>
            <a:endParaRPr dirty="0"/>
          </a:p>
        </p:txBody>
      </p:sp>
      <p:sp>
        <p:nvSpPr>
          <p:cNvPr id="302" name="Google Shape;302;p34"/>
          <p:cNvSpPr txBox="1">
            <a:spLocks noGrp="1"/>
          </p:cNvSpPr>
          <p:nvPr>
            <p:ph type="title" idx="3"/>
          </p:nvPr>
        </p:nvSpPr>
        <p:spPr>
          <a:xfrm>
            <a:off x="709661" y="3024800"/>
            <a:ext cx="24909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100" b="0" i="0">
                <a:latin typeface="Calibri Light" panose="020F0302020204030204" pitchFamily="34" charset="0"/>
              </a:defRPr>
            </a:lvl1pPr>
            <a:lvl2pPr lvl="1" algn="r" rtl="0">
              <a:spcBef>
                <a:spcPts val="0"/>
              </a:spcBef>
              <a:spcAft>
                <a:spcPts val="0"/>
              </a:spcAft>
              <a:buSzPts val="2500"/>
              <a:buNone/>
              <a:defRPr sz="2500"/>
            </a:lvl2pPr>
            <a:lvl3pPr lvl="2" algn="r" rtl="0">
              <a:spcBef>
                <a:spcPts val="0"/>
              </a:spcBef>
              <a:spcAft>
                <a:spcPts val="0"/>
              </a:spcAft>
              <a:buSzPts val="2500"/>
              <a:buNone/>
              <a:defRPr sz="2500"/>
            </a:lvl3pPr>
            <a:lvl4pPr lvl="3" algn="r" rtl="0">
              <a:spcBef>
                <a:spcPts val="0"/>
              </a:spcBef>
              <a:spcAft>
                <a:spcPts val="0"/>
              </a:spcAft>
              <a:buSzPts val="2500"/>
              <a:buNone/>
              <a:defRPr sz="2500"/>
            </a:lvl4pPr>
            <a:lvl5pPr lvl="4" algn="r" rtl="0">
              <a:spcBef>
                <a:spcPts val="0"/>
              </a:spcBef>
              <a:spcAft>
                <a:spcPts val="0"/>
              </a:spcAft>
              <a:buSzPts val="2500"/>
              <a:buNone/>
              <a:defRPr sz="2500"/>
            </a:lvl5pPr>
            <a:lvl6pPr lvl="5" algn="r" rtl="0">
              <a:spcBef>
                <a:spcPts val="0"/>
              </a:spcBef>
              <a:spcAft>
                <a:spcPts val="0"/>
              </a:spcAft>
              <a:buSzPts val="2500"/>
              <a:buNone/>
              <a:defRPr sz="2500"/>
            </a:lvl6pPr>
            <a:lvl7pPr lvl="6" algn="r" rtl="0">
              <a:spcBef>
                <a:spcPts val="0"/>
              </a:spcBef>
              <a:spcAft>
                <a:spcPts val="0"/>
              </a:spcAft>
              <a:buSzPts val="2500"/>
              <a:buNone/>
              <a:defRPr sz="2500"/>
            </a:lvl7pPr>
            <a:lvl8pPr lvl="7" algn="r" rtl="0">
              <a:spcBef>
                <a:spcPts val="0"/>
              </a:spcBef>
              <a:spcAft>
                <a:spcPts val="0"/>
              </a:spcAft>
              <a:buSzPts val="2500"/>
              <a:buNone/>
              <a:defRPr sz="2500"/>
            </a:lvl8pPr>
            <a:lvl9pPr lvl="8" algn="r" rtl="0">
              <a:spcBef>
                <a:spcPts val="0"/>
              </a:spcBef>
              <a:spcAft>
                <a:spcPts val="0"/>
              </a:spcAft>
              <a:buSzPts val="2500"/>
              <a:buNone/>
              <a:defRPr sz="2500"/>
            </a:lvl9pPr>
          </a:lstStyle>
          <a:p>
            <a:endParaRPr dirty="0"/>
          </a:p>
        </p:txBody>
      </p:sp>
      <p:sp>
        <p:nvSpPr>
          <p:cNvPr id="303" name="Google Shape;303;p34"/>
          <p:cNvSpPr txBox="1">
            <a:spLocks noGrp="1"/>
          </p:cNvSpPr>
          <p:nvPr>
            <p:ph type="body" idx="4"/>
          </p:nvPr>
        </p:nvSpPr>
        <p:spPr>
          <a:xfrm>
            <a:off x="709650" y="3387500"/>
            <a:ext cx="2490900" cy="10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b="0" i="0">
                <a:latin typeface="Calibri Light" panose="020F0302020204030204" pitchFamily="34" charset="0"/>
              </a:defRPr>
            </a:lvl1pPr>
            <a:lvl2pPr marL="914400" lvl="1" indent="-304800" algn="r" rtl="0">
              <a:lnSpc>
                <a:spcPct val="115000"/>
              </a:lnSpc>
              <a:spcBef>
                <a:spcPts val="1600"/>
              </a:spcBef>
              <a:spcAft>
                <a:spcPts val="0"/>
              </a:spcAft>
              <a:buSzPts val="1200"/>
              <a:buFont typeface="Roboto Condensed Light"/>
              <a:buChar char="○"/>
              <a:defRPr/>
            </a:lvl2pPr>
            <a:lvl3pPr marL="1371600" lvl="2" indent="-304800" algn="r" rtl="0">
              <a:lnSpc>
                <a:spcPct val="115000"/>
              </a:lnSpc>
              <a:spcBef>
                <a:spcPts val="1600"/>
              </a:spcBef>
              <a:spcAft>
                <a:spcPts val="0"/>
              </a:spcAft>
              <a:buSzPts val="1200"/>
              <a:buFont typeface="Roboto Condensed Light"/>
              <a:buChar char="■"/>
              <a:defRPr/>
            </a:lvl3pPr>
            <a:lvl4pPr marL="1828800" lvl="3" indent="-304800" algn="r" rtl="0">
              <a:lnSpc>
                <a:spcPct val="115000"/>
              </a:lnSpc>
              <a:spcBef>
                <a:spcPts val="1600"/>
              </a:spcBef>
              <a:spcAft>
                <a:spcPts val="0"/>
              </a:spcAft>
              <a:buSzPts val="1200"/>
              <a:buFont typeface="Roboto Condensed Light"/>
              <a:buChar char="●"/>
              <a:defRPr/>
            </a:lvl4pPr>
            <a:lvl5pPr marL="2286000" lvl="4" indent="-304800" algn="r" rtl="0">
              <a:lnSpc>
                <a:spcPct val="115000"/>
              </a:lnSpc>
              <a:spcBef>
                <a:spcPts val="1600"/>
              </a:spcBef>
              <a:spcAft>
                <a:spcPts val="0"/>
              </a:spcAft>
              <a:buSzPts val="1200"/>
              <a:buFont typeface="Roboto Condensed Light"/>
              <a:buChar char="○"/>
              <a:defRPr/>
            </a:lvl5pPr>
            <a:lvl6pPr marL="2743200" lvl="5" indent="-304800" algn="r" rtl="0">
              <a:lnSpc>
                <a:spcPct val="115000"/>
              </a:lnSpc>
              <a:spcBef>
                <a:spcPts val="1600"/>
              </a:spcBef>
              <a:spcAft>
                <a:spcPts val="0"/>
              </a:spcAft>
              <a:buSzPts val="1200"/>
              <a:buFont typeface="Roboto Condensed Light"/>
              <a:buChar char="■"/>
              <a:defRPr/>
            </a:lvl6pPr>
            <a:lvl7pPr marL="3200400" lvl="6" indent="-304800" algn="r" rtl="0">
              <a:lnSpc>
                <a:spcPct val="115000"/>
              </a:lnSpc>
              <a:spcBef>
                <a:spcPts val="1600"/>
              </a:spcBef>
              <a:spcAft>
                <a:spcPts val="0"/>
              </a:spcAft>
              <a:buSzPts val="1200"/>
              <a:buFont typeface="Roboto Condensed Light"/>
              <a:buChar char="●"/>
              <a:defRPr/>
            </a:lvl7pPr>
            <a:lvl8pPr marL="3657600" lvl="7" indent="-304800" algn="r" rtl="0">
              <a:lnSpc>
                <a:spcPct val="115000"/>
              </a:lnSpc>
              <a:spcBef>
                <a:spcPts val="1600"/>
              </a:spcBef>
              <a:spcAft>
                <a:spcPts val="0"/>
              </a:spcAft>
              <a:buSzPts val="1200"/>
              <a:buFont typeface="Roboto Condensed Light"/>
              <a:buChar char="○"/>
              <a:defRPr/>
            </a:lvl8pPr>
            <a:lvl9pPr marL="4114800" lvl="8" indent="-304800" algn="r" rtl="0">
              <a:lnSpc>
                <a:spcPct val="115000"/>
              </a:lnSpc>
              <a:spcBef>
                <a:spcPts val="1600"/>
              </a:spcBef>
              <a:spcAft>
                <a:spcPts val="1600"/>
              </a:spcAft>
              <a:buSzPts val="1200"/>
              <a:buFont typeface="Roboto Condensed Light"/>
              <a:buChar char="■"/>
              <a:defRPr/>
            </a:lvl9pPr>
          </a:lstStyle>
          <a:p>
            <a:endParaRPr dirty="0"/>
          </a:p>
        </p:txBody>
      </p:sp>
      <p:sp>
        <p:nvSpPr>
          <p:cNvPr id="304" name="Google Shape;304;p34"/>
          <p:cNvSpPr txBox="1">
            <a:spLocks noGrp="1"/>
          </p:cNvSpPr>
          <p:nvPr>
            <p:ph type="title" idx="5"/>
          </p:nvPr>
        </p:nvSpPr>
        <p:spPr>
          <a:xfrm>
            <a:off x="5943459" y="1205525"/>
            <a:ext cx="24909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100" b="0" i="0">
                <a:latin typeface="Calibri Light" panose="020F0302020204030204" pitchFamily="34" charset="0"/>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dirty="0"/>
          </a:p>
        </p:txBody>
      </p:sp>
      <p:sp>
        <p:nvSpPr>
          <p:cNvPr id="305" name="Google Shape;305;p34"/>
          <p:cNvSpPr txBox="1">
            <a:spLocks noGrp="1"/>
          </p:cNvSpPr>
          <p:nvPr>
            <p:ph type="body" idx="6"/>
          </p:nvPr>
        </p:nvSpPr>
        <p:spPr>
          <a:xfrm>
            <a:off x="5943450" y="1568225"/>
            <a:ext cx="2490900" cy="10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b="0" i="0">
                <a:latin typeface="Calibri Light" panose="020F0302020204030204" pitchFamily="34" charset="0"/>
              </a:defRPr>
            </a:lvl1pPr>
            <a:lvl2pPr marL="914400" lvl="1" indent="-304800" rtl="0">
              <a:lnSpc>
                <a:spcPct val="115000"/>
              </a:lnSpc>
              <a:spcBef>
                <a:spcPts val="16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dirty="0"/>
          </a:p>
        </p:txBody>
      </p:sp>
      <p:sp>
        <p:nvSpPr>
          <p:cNvPr id="306" name="Google Shape;306;p34"/>
          <p:cNvSpPr txBox="1">
            <a:spLocks noGrp="1"/>
          </p:cNvSpPr>
          <p:nvPr>
            <p:ph type="title" idx="7"/>
          </p:nvPr>
        </p:nvSpPr>
        <p:spPr>
          <a:xfrm>
            <a:off x="5943459" y="3024800"/>
            <a:ext cx="2490900" cy="43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100" b="0" i="0">
                <a:latin typeface="Calibri Light" panose="020F0302020204030204" pitchFamily="34" charset="0"/>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a:endParaRPr dirty="0"/>
          </a:p>
        </p:txBody>
      </p:sp>
      <p:sp>
        <p:nvSpPr>
          <p:cNvPr id="307" name="Google Shape;307;p34"/>
          <p:cNvSpPr txBox="1">
            <a:spLocks noGrp="1"/>
          </p:cNvSpPr>
          <p:nvPr>
            <p:ph type="body" idx="8"/>
          </p:nvPr>
        </p:nvSpPr>
        <p:spPr>
          <a:xfrm>
            <a:off x="5943449" y="3387500"/>
            <a:ext cx="2490900" cy="10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SzPts val="1200"/>
              <a:buChar char="●"/>
              <a:defRPr b="0" i="0">
                <a:latin typeface="Calibri Light" panose="020F0302020204030204" pitchFamily="34" charset="0"/>
              </a:defRPr>
            </a:lvl1pPr>
            <a:lvl2pPr marL="914400" lvl="1" indent="-304800" rtl="0">
              <a:lnSpc>
                <a:spcPct val="115000"/>
              </a:lnSpc>
              <a:spcBef>
                <a:spcPts val="1600"/>
              </a:spcBef>
              <a:spcAft>
                <a:spcPts val="0"/>
              </a:spcAft>
              <a:buSzPts val="1200"/>
              <a:buFont typeface="Roboto Condensed Light"/>
              <a:buChar char="○"/>
              <a:defRPr/>
            </a:lvl2pPr>
            <a:lvl3pPr marL="1371600" lvl="2" indent="-304800" rtl="0">
              <a:lnSpc>
                <a:spcPct val="115000"/>
              </a:lnSpc>
              <a:spcBef>
                <a:spcPts val="1600"/>
              </a:spcBef>
              <a:spcAft>
                <a:spcPts val="0"/>
              </a:spcAft>
              <a:buSzPts val="1200"/>
              <a:buFont typeface="Roboto Condensed Light"/>
              <a:buChar char="■"/>
              <a:defRPr/>
            </a:lvl3pPr>
            <a:lvl4pPr marL="1828800" lvl="3" indent="-304800" rtl="0">
              <a:lnSpc>
                <a:spcPct val="115000"/>
              </a:lnSpc>
              <a:spcBef>
                <a:spcPts val="1600"/>
              </a:spcBef>
              <a:spcAft>
                <a:spcPts val="0"/>
              </a:spcAft>
              <a:buSzPts val="1200"/>
              <a:buFont typeface="Roboto Condensed Light"/>
              <a:buChar char="●"/>
              <a:defRPr/>
            </a:lvl4pPr>
            <a:lvl5pPr marL="2286000" lvl="4" indent="-304800" rtl="0">
              <a:lnSpc>
                <a:spcPct val="115000"/>
              </a:lnSpc>
              <a:spcBef>
                <a:spcPts val="1600"/>
              </a:spcBef>
              <a:spcAft>
                <a:spcPts val="0"/>
              </a:spcAft>
              <a:buSzPts val="1200"/>
              <a:buFont typeface="Roboto Condensed Light"/>
              <a:buChar char="○"/>
              <a:defRPr/>
            </a:lvl5pPr>
            <a:lvl6pPr marL="2743200" lvl="5" indent="-304800" rtl="0">
              <a:lnSpc>
                <a:spcPct val="115000"/>
              </a:lnSpc>
              <a:spcBef>
                <a:spcPts val="1600"/>
              </a:spcBef>
              <a:spcAft>
                <a:spcPts val="0"/>
              </a:spcAft>
              <a:buSzPts val="1200"/>
              <a:buFont typeface="Roboto Condensed Light"/>
              <a:buChar char="■"/>
              <a:defRPr/>
            </a:lvl6pPr>
            <a:lvl7pPr marL="3200400" lvl="6" indent="-304800" rtl="0">
              <a:lnSpc>
                <a:spcPct val="115000"/>
              </a:lnSpc>
              <a:spcBef>
                <a:spcPts val="1600"/>
              </a:spcBef>
              <a:spcAft>
                <a:spcPts val="0"/>
              </a:spcAft>
              <a:buSzPts val="1200"/>
              <a:buFont typeface="Roboto Condensed Light"/>
              <a:buChar char="●"/>
              <a:defRPr/>
            </a:lvl7pPr>
            <a:lvl8pPr marL="3657600" lvl="7" indent="-304800" rtl="0">
              <a:lnSpc>
                <a:spcPct val="115000"/>
              </a:lnSpc>
              <a:spcBef>
                <a:spcPts val="1600"/>
              </a:spcBef>
              <a:spcAft>
                <a:spcPts val="0"/>
              </a:spcAft>
              <a:buSzPts val="1200"/>
              <a:buFont typeface="Roboto Condensed Light"/>
              <a:buChar char="○"/>
              <a:defRPr/>
            </a:lvl8pPr>
            <a:lvl9pPr marL="4114800" lvl="8" indent="-304800" rtl="0">
              <a:lnSpc>
                <a:spcPct val="115000"/>
              </a:lnSpc>
              <a:spcBef>
                <a:spcPts val="1600"/>
              </a:spcBef>
              <a:spcAft>
                <a:spcPts val="1600"/>
              </a:spcAft>
              <a:buSzPts val="1200"/>
              <a:buFont typeface="Roboto Condensed Light"/>
              <a:buChar char="■"/>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0"/>
        <p:cNvGrpSpPr/>
        <p:nvPr/>
      </p:nvGrpSpPr>
      <p:grpSpPr>
        <a:xfrm>
          <a:off x="0" y="0"/>
          <a:ext cx="0" cy="0"/>
          <a:chOff x="0" y="0"/>
          <a:chExt cx="0" cy="0"/>
        </a:xfrm>
      </p:grpSpPr>
      <p:sp>
        <p:nvSpPr>
          <p:cNvPr id="501" name="Google Shape;501;p52"/>
          <p:cNvSpPr/>
          <p:nvPr/>
        </p:nvSpPr>
        <p:spPr>
          <a:xfrm rot="5400000">
            <a:off x="-256848" y="651438"/>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02" name="Google Shape;502;p52"/>
          <p:cNvSpPr/>
          <p:nvPr/>
        </p:nvSpPr>
        <p:spPr>
          <a:xfrm rot="-5400000">
            <a:off x="5298090" y="215838"/>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CUSTOM_9_2">
    <p:spTree>
      <p:nvGrpSpPr>
        <p:cNvPr id="1" name="Shape 503"/>
        <p:cNvGrpSpPr/>
        <p:nvPr/>
      </p:nvGrpSpPr>
      <p:grpSpPr>
        <a:xfrm>
          <a:off x="0" y="0"/>
          <a:ext cx="0" cy="0"/>
          <a:chOff x="0" y="0"/>
          <a:chExt cx="0" cy="0"/>
        </a:xfrm>
      </p:grpSpPr>
      <p:sp>
        <p:nvSpPr>
          <p:cNvPr id="504" name="Google Shape;504;p53"/>
          <p:cNvSpPr/>
          <p:nvPr/>
        </p:nvSpPr>
        <p:spPr>
          <a:xfrm rot="-5400000">
            <a:off x="4651903" y="252785"/>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05" name="Google Shape;505;p53"/>
          <p:cNvSpPr/>
          <p:nvPr/>
        </p:nvSpPr>
        <p:spPr>
          <a:xfrm rot="5400000">
            <a:off x="-219901" y="1297625"/>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CUSTOM_9_1">
    <p:spTree>
      <p:nvGrpSpPr>
        <p:cNvPr id="1" name="Shape 506"/>
        <p:cNvGrpSpPr/>
        <p:nvPr/>
      </p:nvGrpSpPr>
      <p:grpSpPr>
        <a:xfrm>
          <a:off x="0" y="0"/>
          <a:ext cx="0" cy="0"/>
          <a:chOff x="0" y="0"/>
          <a:chExt cx="0" cy="0"/>
        </a:xfrm>
      </p:grpSpPr>
      <p:sp>
        <p:nvSpPr>
          <p:cNvPr id="507" name="Google Shape;507;p54"/>
          <p:cNvSpPr/>
          <p:nvPr/>
        </p:nvSpPr>
        <p:spPr>
          <a:xfrm rot="-5400000">
            <a:off x="4651903" y="252785"/>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08" name="Google Shape;508;p54"/>
          <p:cNvSpPr/>
          <p:nvPr/>
        </p:nvSpPr>
        <p:spPr>
          <a:xfrm rot="5400000">
            <a:off x="-219901" y="1297625"/>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09" name="Google Shape;509;p54"/>
          <p:cNvSpPr/>
          <p:nvPr/>
        </p:nvSpPr>
        <p:spPr>
          <a:xfrm rot="10800000" flipH="1">
            <a:off x="6638852" y="3904664"/>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510" name="Google Shape;510;p54"/>
          <p:cNvSpPr/>
          <p:nvPr/>
        </p:nvSpPr>
        <p:spPr>
          <a:xfrm flipH="1">
            <a:off x="2" y="-11"/>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11"/>
        <p:cNvGrpSpPr/>
        <p:nvPr/>
      </p:nvGrpSpPr>
      <p:grpSpPr>
        <a:xfrm>
          <a:off x="0" y="0"/>
          <a:ext cx="0" cy="0"/>
          <a:chOff x="0" y="0"/>
          <a:chExt cx="0" cy="0"/>
        </a:xfrm>
      </p:grpSpPr>
      <p:sp>
        <p:nvSpPr>
          <p:cNvPr id="512" name="Google Shape;512;p55"/>
          <p:cNvSpPr/>
          <p:nvPr/>
        </p:nvSpPr>
        <p:spPr>
          <a:xfrm rot="-5400000">
            <a:off x="4651903" y="252785"/>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13" name="Google Shape;513;p55"/>
          <p:cNvSpPr/>
          <p:nvPr/>
        </p:nvSpPr>
        <p:spPr>
          <a:xfrm rot="5400000">
            <a:off x="-219901" y="1297625"/>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14" name="Google Shape;514;p55"/>
          <p:cNvSpPr/>
          <p:nvPr/>
        </p:nvSpPr>
        <p:spPr>
          <a:xfrm flipH="1">
            <a:off x="2" y="-11"/>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515" name="Google Shape;515;p55"/>
          <p:cNvSpPr/>
          <p:nvPr/>
        </p:nvSpPr>
        <p:spPr>
          <a:xfrm rot="10800000" flipH="1">
            <a:off x="6638852" y="3904664"/>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4">
  <p:cSld name="CUSTOM_9_1_1_1">
    <p:spTree>
      <p:nvGrpSpPr>
        <p:cNvPr id="1" name="Shape 516"/>
        <p:cNvGrpSpPr/>
        <p:nvPr/>
      </p:nvGrpSpPr>
      <p:grpSpPr>
        <a:xfrm>
          <a:off x="0" y="0"/>
          <a:ext cx="0" cy="0"/>
          <a:chOff x="0" y="0"/>
          <a:chExt cx="0" cy="0"/>
        </a:xfrm>
      </p:grpSpPr>
      <p:sp>
        <p:nvSpPr>
          <p:cNvPr id="517" name="Google Shape;517;p56"/>
          <p:cNvSpPr/>
          <p:nvPr/>
        </p:nvSpPr>
        <p:spPr>
          <a:xfrm rot="-5400000">
            <a:off x="4651903" y="252785"/>
            <a:ext cx="4748937" cy="423524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chemeClr val="accent3">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18" name="Google Shape;518;p56"/>
          <p:cNvSpPr/>
          <p:nvPr/>
        </p:nvSpPr>
        <p:spPr>
          <a:xfrm rot="5400000">
            <a:off x="-219901" y="1297625"/>
            <a:ext cx="4065802" cy="3626003"/>
          </a:xfrm>
          <a:custGeom>
            <a:avLst/>
            <a:gdLst/>
            <a:ahLst/>
            <a:cxnLst/>
            <a:rect l="l" t="t" r="r" b="b"/>
            <a:pathLst>
              <a:path w="78589" h="70088" extrusionOk="0">
                <a:moveTo>
                  <a:pt x="69862" y="1"/>
                </a:moveTo>
                <a:cubicBezTo>
                  <a:pt x="59818" y="1"/>
                  <a:pt x="42955" y="2489"/>
                  <a:pt x="29331" y="16859"/>
                </a:cubicBezTo>
                <a:cubicBezTo>
                  <a:pt x="10044" y="37196"/>
                  <a:pt x="16092" y="47947"/>
                  <a:pt x="1" y="70087"/>
                </a:cubicBezTo>
                <a:lnTo>
                  <a:pt x="78588" y="70087"/>
                </a:lnTo>
                <a:lnTo>
                  <a:pt x="78588" y="699"/>
                </a:lnTo>
                <a:cubicBezTo>
                  <a:pt x="78588" y="699"/>
                  <a:pt x="75182" y="1"/>
                  <a:pt x="69862" y="1"/>
                </a:cubicBezTo>
                <a:close/>
              </a:path>
            </a:pathLst>
          </a:custGeom>
          <a:solidFill>
            <a:srgbClr val="CDD7B6">
              <a:alpha val="23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b="0" i="0" dirty="0">
                <a:solidFill>
                  <a:schemeClr val="hlink"/>
                </a:solidFill>
                <a:latin typeface="Calibri Light" panose="020F0302020204030204" pitchFamily="34" charset="0"/>
              </a:rPr>
              <a:t> </a:t>
            </a:r>
            <a:endParaRPr b="0" i="0" dirty="0">
              <a:solidFill>
                <a:schemeClr val="hlink"/>
              </a:solidFill>
              <a:latin typeface="Calibri Light" panose="020F0302020204030204" pitchFamily="34" charset="0"/>
            </a:endParaRPr>
          </a:p>
        </p:txBody>
      </p:sp>
      <p:sp>
        <p:nvSpPr>
          <p:cNvPr id="519" name="Google Shape;519;p56"/>
          <p:cNvSpPr/>
          <p:nvPr/>
        </p:nvSpPr>
        <p:spPr>
          <a:xfrm flipH="1">
            <a:off x="2" y="-11"/>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520" name="Google Shape;520;p56"/>
          <p:cNvSpPr/>
          <p:nvPr/>
        </p:nvSpPr>
        <p:spPr>
          <a:xfrm rot="10800000" flipH="1">
            <a:off x="6638852" y="3904664"/>
            <a:ext cx="2544561" cy="1238861"/>
          </a:xfrm>
          <a:custGeom>
            <a:avLst/>
            <a:gdLst/>
            <a:ahLst/>
            <a:cxnLst/>
            <a:rect l="l" t="t" r="r" b="b"/>
            <a:pathLst>
              <a:path w="177445" h="86392" extrusionOk="0">
                <a:moveTo>
                  <a:pt x="3333" y="0"/>
                </a:moveTo>
                <a:cubicBezTo>
                  <a:pt x="0" y="11458"/>
                  <a:pt x="913" y="27048"/>
                  <a:pt x="12897" y="35242"/>
                </a:cubicBezTo>
                <a:cubicBezTo>
                  <a:pt x="17629" y="38468"/>
                  <a:pt x="23097" y="39621"/>
                  <a:pt x="29059" y="39621"/>
                </a:cubicBezTo>
                <a:cubicBezTo>
                  <a:pt x="42166" y="39621"/>
                  <a:pt x="57661" y="34051"/>
                  <a:pt x="72973" y="32686"/>
                </a:cubicBezTo>
                <a:cubicBezTo>
                  <a:pt x="75145" y="32494"/>
                  <a:pt x="77205" y="32395"/>
                  <a:pt x="79168" y="32395"/>
                </a:cubicBezTo>
                <a:cubicBezTo>
                  <a:pt x="97316" y="32395"/>
                  <a:pt x="107146" y="40836"/>
                  <a:pt x="120267" y="62381"/>
                </a:cubicBezTo>
                <a:cubicBezTo>
                  <a:pt x="129588" y="77663"/>
                  <a:pt x="147227" y="86391"/>
                  <a:pt x="164443" y="86391"/>
                </a:cubicBezTo>
                <a:cubicBezTo>
                  <a:pt x="168853" y="86391"/>
                  <a:pt x="173236" y="85818"/>
                  <a:pt x="177444" y="84636"/>
                </a:cubicBezTo>
                <a:lnTo>
                  <a:pt x="1774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ndParaRPr>
          </a:p>
        </p:txBody>
      </p:sp>
      <p:sp>
        <p:nvSpPr>
          <p:cNvPr id="521" name="Google Shape;521;p56"/>
          <p:cNvSpPr/>
          <p:nvPr/>
        </p:nvSpPr>
        <p:spPr>
          <a:xfrm rot="-4397836">
            <a:off x="-311980" y="237797"/>
            <a:ext cx="2759764" cy="1609802"/>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a typeface="Nunito"/>
              <a:cs typeface="Nunito"/>
              <a:sym typeface="Nunito"/>
            </a:endParaRPr>
          </a:p>
        </p:txBody>
      </p:sp>
      <p:sp>
        <p:nvSpPr>
          <p:cNvPr id="522" name="Google Shape;522;p56"/>
          <p:cNvSpPr/>
          <p:nvPr/>
        </p:nvSpPr>
        <p:spPr>
          <a:xfrm rot="6402164">
            <a:off x="6636020" y="3164622"/>
            <a:ext cx="2759764" cy="1609802"/>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0" i="0" dirty="0">
              <a:latin typeface="Calibri Light" panose="020F0302020204030204" pitchFamily="34" charset="0"/>
              <a:ea typeface="Nunito"/>
              <a:cs typeface="Nunito"/>
              <a:sym typeface="Nuni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39496"/>
            <a:ext cx="8520600" cy="320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100"/>
              <a:buFont typeface="Roboto Slab"/>
              <a:buNone/>
              <a:defRPr sz="3100">
                <a:solidFill>
                  <a:schemeClr val="dk1"/>
                </a:solidFill>
                <a:latin typeface="Roboto Slab"/>
                <a:ea typeface="Roboto Slab"/>
                <a:cs typeface="Roboto Slab"/>
                <a:sym typeface="Roboto Slab"/>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dirty="0"/>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2"/>
                </a:solidFill>
                <a:latin typeface="Bebas Neue"/>
                <a:ea typeface="Bebas Neue"/>
                <a:cs typeface="Bebas Neue"/>
                <a:sym typeface="Bebas Neue"/>
              </a:defRPr>
            </a:lvl1pPr>
            <a:lvl2pPr lvl="1" algn="r">
              <a:buNone/>
              <a:defRPr sz="1300">
                <a:solidFill>
                  <a:schemeClr val="dk2"/>
                </a:solidFill>
                <a:latin typeface="Bebas Neue"/>
                <a:ea typeface="Bebas Neue"/>
                <a:cs typeface="Bebas Neue"/>
                <a:sym typeface="Bebas Neue"/>
              </a:defRPr>
            </a:lvl2pPr>
            <a:lvl3pPr lvl="2" algn="r">
              <a:buNone/>
              <a:defRPr sz="1300">
                <a:solidFill>
                  <a:schemeClr val="dk2"/>
                </a:solidFill>
                <a:latin typeface="Bebas Neue"/>
                <a:ea typeface="Bebas Neue"/>
                <a:cs typeface="Bebas Neue"/>
                <a:sym typeface="Bebas Neue"/>
              </a:defRPr>
            </a:lvl3pPr>
            <a:lvl4pPr lvl="3" algn="r">
              <a:buNone/>
              <a:defRPr sz="1300">
                <a:solidFill>
                  <a:schemeClr val="dk2"/>
                </a:solidFill>
                <a:latin typeface="Bebas Neue"/>
                <a:ea typeface="Bebas Neue"/>
                <a:cs typeface="Bebas Neue"/>
                <a:sym typeface="Bebas Neue"/>
              </a:defRPr>
            </a:lvl4pPr>
            <a:lvl5pPr lvl="4" algn="r">
              <a:buNone/>
              <a:defRPr sz="1300">
                <a:solidFill>
                  <a:schemeClr val="dk2"/>
                </a:solidFill>
                <a:latin typeface="Bebas Neue"/>
                <a:ea typeface="Bebas Neue"/>
                <a:cs typeface="Bebas Neue"/>
                <a:sym typeface="Bebas Neue"/>
              </a:defRPr>
            </a:lvl5pPr>
            <a:lvl6pPr lvl="5" algn="r">
              <a:buNone/>
              <a:defRPr sz="1300">
                <a:solidFill>
                  <a:schemeClr val="dk2"/>
                </a:solidFill>
                <a:latin typeface="Bebas Neue"/>
                <a:ea typeface="Bebas Neue"/>
                <a:cs typeface="Bebas Neue"/>
                <a:sym typeface="Bebas Neue"/>
              </a:defRPr>
            </a:lvl6pPr>
            <a:lvl7pPr lvl="6" algn="r">
              <a:buNone/>
              <a:defRPr sz="1300">
                <a:solidFill>
                  <a:schemeClr val="dk2"/>
                </a:solidFill>
                <a:latin typeface="Bebas Neue"/>
                <a:ea typeface="Bebas Neue"/>
                <a:cs typeface="Bebas Neue"/>
                <a:sym typeface="Bebas Neue"/>
              </a:defRPr>
            </a:lvl7pPr>
            <a:lvl8pPr lvl="7" algn="r">
              <a:buNone/>
              <a:defRPr sz="1300">
                <a:solidFill>
                  <a:schemeClr val="dk2"/>
                </a:solidFill>
                <a:latin typeface="Bebas Neue"/>
                <a:ea typeface="Bebas Neue"/>
                <a:cs typeface="Bebas Neue"/>
                <a:sym typeface="Bebas Neue"/>
              </a:defRPr>
            </a:lvl8pPr>
            <a:lvl9pPr lvl="8" algn="r">
              <a:buNone/>
              <a:defRPr sz="1300">
                <a:solidFill>
                  <a:schemeClr val="dk2"/>
                </a:solidFill>
                <a:latin typeface="Bebas Neue"/>
                <a:ea typeface="Bebas Neue"/>
                <a:cs typeface="Bebas Neue"/>
                <a:sym typeface="Bebas Neu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8" r:id="rId1"/>
    <p:sldLayoutId id="2147483659" r:id="rId2"/>
    <p:sldLayoutId id="2147483669" r:id="rId3"/>
    <p:sldLayoutId id="2147483680" r:id="rId4"/>
    <p:sldLayoutId id="2147483698" r:id="rId5"/>
    <p:sldLayoutId id="2147483699" r:id="rId6"/>
    <p:sldLayoutId id="2147483700" r:id="rId7"/>
    <p:sldLayoutId id="2147483701" r:id="rId8"/>
    <p:sldLayoutId id="2147483702" r:id="rId9"/>
    <p:sldLayoutId id="2147483707" r:id="rId10"/>
  </p:sldLayoutIdLst>
  <mc:AlternateContent xmlns:mc="http://schemas.openxmlformats.org/markup-compatibility/2006" xmlns:p14="http://schemas.microsoft.com/office/powerpoint/2010/main">
    <mc:Choice Requires="p14">
      <p:transition spd="slow">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Light" panose="020B0403020202020204" pitchFamily="34" charset="0"/>
          <a:ea typeface="Helvetica Light" panose="020B04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elvetica Light" panose="020B0403020202020204" pitchFamily="34" charset="0"/>
          <a:ea typeface="Helvetica Light" panose="020B0403020202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0.png"/><Relationship Id="rId3" Type="http://schemas.openxmlformats.org/officeDocument/2006/relationships/image" Target="../media/image4.png"/><Relationship Id="rId7" Type="http://schemas.openxmlformats.org/officeDocument/2006/relationships/image" Target="../media/image6.svg"/><Relationship Id="rId12" Type="http://schemas.openxmlformats.org/officeDocument/2006/relationships/image" Target="../media/image10.png"/><Relationship Id="rId17" Type="http://schemas.openxmlformats.org/officeDocument/2006/relationships/image" Target="../media/image120.pn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0.png"/><Relationship Id="rId5" Type="http://schemas.openxmlformats.org/officeDocument/2006/relationships/image" Target="../media/image3.png"/><Relationship Id="rId15" Type="http://schemas.openxmlformats.org/officeDocument/2006/relationships/image" Target="../media/image110.png"/><Relationship Id="rId10" Type="http://schemas.openxmlformats.org/officeDocument/2006/relationships/image" Target="../media/image9.png"/><Relationship Id="rId4" Type="http://schemas.openxmlformats.org/officeDocument/2006/relationships/image" Target="../media/image2.emf"/><Relationship Id="rId9" Type="http://schemas.openxmlformats.org/officeDocument/2006/relationships/image" Target="../media/image8.svg"/><Relationship Id="rId1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e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80" name="Google Shape;580;p64"/>
          <p:cNvSpPr/>
          <p:nvPr/>
        </p:nvSpPr>
        <p:spPr>
          <a:xfrm flipH="1">
            <a:off x="988318" y="342876"/>
            <a:ext cx="6017795" cy="453865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solidFill>
            <a:srgbClr val="CDD7B6">
              <a:alpha val="23770"/>
            </a:srgbClr>
          </a:solidFill>
          <a:ln>
            <a:noFill/>
          </a:ln>
        </p:spPr>
        <p:txBody>
          <a:bodyPr/>
          <a:lstStyle/>
          <a:p>
            <a:endParaRPr lang="it-IT"/>
          </a:p>
        </p:txBody>
      </p:sp>
      <p:sp>
        <p:nvSpPr>
          <p:cNvPr id="581" name="Google Shape;581;p64"/>
          <p:cNvSpPr/>
          <p:nvPr/>
        </p:nvSpPr>
        <p:spPr>
          <a:xfrm flipH="1">
            <a:off x="1150983" y="412933"/>
            <a:ext cx="6017795" cy="4538653"/>
          </a:xfrm>
          <a:custGeom>
            <a:avLst/>
            <a:gdLst/>
            <a:ahLst/>
            <a:cxnLst/>
            <a:rect l="l" t="t" r="r" b="b"/>
            <a:pathLst>
              <a:path w="49400" h="45364" extrusionOk="0">
                <a:moveTo>
                  <a:pt x="14184" y="2711"/>
                </a:moveTo>
                <a:cubicBezTo>
                  <a:pt x="9663" y="5563"/>
                  <a:pt x="2430" y="12657"/>
                  <a:pt x="830" y="17734"/>
                </a:cubicBezTo>
                <a:cubicBezTo>
                  <a:pt x="-770" y="22811"/>
                  <a:pt x="-74" y="28585"/>
                  <a:pt x="4586" y="33175"/>
                </a:cubicBezTo>
                <a:cubicBezTo>
                  <a:pt x="9246" y="37766"/>
                  <a:pt x="21627" y="44929"/>
                  <a:pt x="28791" y="45277"/>
                </a:cubicBezTo>
                <a:cubicBezTo>
                  <a:pt x="35955" y="45625"/>
                  <a:pt x="44649" y="41244"/>
                  <a:pt x="47570" y="35262"/>
                </a:cubicBezTo>
                <a:cubicBezTo>
                  <a:pt x="50491" y="29281"/>
                  <a:pt x="49587" y="15161"/>
                  <a:pt x="46318" y="9388"/>
                </a:cubicBezTo>
                <a:cubicBezTo>
                  <a:pt x="43049" y="3615"/>
                  <a:pt x="33312" y="1737"/>
                  <a:pt x="27956" y="624"/>
                </a:cubicBezTo>
                <a:cubicBezTo>
                  <a:pt x="22600" y="-489"/>
                  <a:pt x="18705" y="-141"/>
                  <a:pt x="14184" y="2711"/>
                </a:cubicBezTo>
                <a:close/>
              </a:path>
            </a:pathLst>
          </a:custGeom>
          <a:noFill/>
          <a:ln w="9525" cap="flat" cmpd="sng">
            <a:solidFill>
              <a:schemeClr val="accent4"/>
            </a:solidFill>
            <a:prstDash val="solid"/>
            <a:round/>
            <a:headEnd type="none" w="med" len="med"/>
            <a:tailEnd type="none" w="med" len="med"/>
          </a:ln>
        </p:spPr>
        <p:txBody>
          <a:bodyPr/>
          <a:lstStyle/>
          <a:p>
            <a:endParaRPr lang="it-IT"/>
          </a:p>
        </p:txBody>
      </p:sp>
      <p:grpSp>
        <p:nvGrpSpPr>
          <p:cNvPr id="585" name="Google Shape;585;p64"/>
          <p:cNvGrpSpPr/>
          <p:nvPr/>
        </p:nvGrpSpPr>
        <p:grpSpPr>
          <a:xfrm rot="-8474603" flipH="1">
            <a:off x="7871784" y="3800280"/>
            <a:ext cx="1117980" cy="1280156"/>
            <a:chOff x="7852208" y="207243"/>
            <a:chExt cx="1130465" cy="1294452"/>
          </a:xfrm>
        </p:grpSpPr>
        <p:sp>
          <p:nvSpPr>
            <p:cNvPr id="586" name="Google Shape;586;p64"/>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87" name="Google Shape;587;p64"/>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88" name="Google Shape;588;p64"/>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89" name="Google Shape;589;p64"/>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0" name="Google Shape;590;p64"/>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1" name="Google Shape;591;p64"/>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2" name="Google Shape;592;p64"/>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grpSp>
      <p:sp>
        <p:nvSpPr>
          <p:cNvPr id="593" name="Google Shape;593;p64"/>
          <p:cNvSpPr/>
          <p:nvPr/>
        </p:nvSpPr>
        <p:spPr>
          <a:xfrm rot="-3421462">
            <a:off x="-267648" y="-214612"/>
            <a:ext cx="3393597" cy="1979524"/>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grpSp>
        <p:nvGrpSpPr>
          <p:cNvPr id="4" name="Group 3">
            <a:extLst>
              <a:ext uri="{FF2B5EF4-FFF2-40B4-BE49-F238E27FC236}">
                <a16:creationId xmlns:a16="http://schemas.microsoft.com/office/drawing/2014/main" id="{6D3A0566-9FF8-AD16-CC05-7C669A792EC8}"/>
              </a:ext>
            </a:extLst>
          </p:cNvPr>
          <p:cNvGrpSpPr/>
          <p:nvPr/>
        </p:nvGrpSpPr>
        <p:grpSpPr>
          <a:xfrm>
            <a:off x="1080223" y="612565"/>
            <a:ext cx="4138388" cy="2568242"/>
            <a:chOff x="1080223" y="612564"/>
            <a:chExt cx="5571974" cy="3269083"/>
          </a:xfrm>
        </p:grpSpPr>
        <p:grpSp>
          <p:nvGrpSpPr>
            <p:cNvPr id="594" name="Google Shape;594;p64"/>
            <p:cNvGrpSpPr/>
            <p:nvPr/>
          </p:nvGrpSpPr>
          <p:grpSpPr>
            <a:xfrm rot="3106766">
              <a:off x="1961763" y="607622"/>
              <a:ext cx="422900" cy="910500"/>
              <a:chOff x="8475119" y="408934"/>
              <a:chExt cx="507554" cy="1092760"/>
            </a:xfrm>
          </p:grpSpPr>
          <p:sp>
            <p:nvSpPr>
              <p:cNvPr id="595" name="Google Shape;595;p64"/>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6" name="Google Shape;596;p64"/>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7" name="Google Shape;597;p64"/>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598" name="Google Shape;598;p64"/>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grpSp>
        <p:pic>
          <p:nvPicPr>
            <p:cNvPr id="8" name="Immagine 7">
              <a:extLst>
                <a:ext uri="{FF2B5EF4-FFF2-40B4-BE49-F238E27FC236}">
                  <a16:creationId xmlns:a16="http://schemas.microsoft.com/office/drawing/2014/main" id="{2243307F-DBD6-A90F-7FF2-D4C3E06D402E}"/>
                </a:ext>
              </a:extLst>
            </p:cNvPr>
            <p:cNvPicPr>
              <a:picLocks noChangeAspect="1"/>
            </p:cNvPicPr>
            <p:nvPr/>
          </p:nvPicPr>
          <p:blipFill>
            <a:blip r:embed="rId3"/>
            <a:stretch>
              <a:fillRect/>
            </a:stretch>
          </p:blipFill>
          <p:spPr>
            <a:xfrm>
              <a:off x="2553275" y="1347517"/>
              <a:ext cx="2879090" cy="2534130"/>
            </a:xfrm>
            <a:prstGeom prst="rect">
              <a:avLst/>
            </a:prstGeom>
            <a:ln w="15875">
              <a:noFill/>
            </a:ln>
          </p:spPr>
        </p:pic>
        <p:sp>
          <p:nvSpPr>
            <p:cNvPr id="7" name="Rettangolo 6">
              <a:extLst>
                <a:ext uri="{FF2B5EF4-FFF2-40B4-BE49-F238E27FC236}">
                  <a16:creationId xmlns:a16="http://schemas.microsoft.com/office/drawing/2014/main" id="{B106DF3C-D126-3935-37C5-34041A39FACF}"/>
                </a:ext>
              </a:extLst>
            </p:cNvPr>
            <p:cNvSpPr/>
            <p:nvPr userDrawn="1"/>
          </p:nvSpPr>
          <p:spPr>
            <a:xfrm>
              <a:off x="2485580" y="614377"/>
              <a:ext cx="4166617" cy="584775"/>
            </a:xfrm>
            <a:prstGeom prst="rect">
              <a:avLst/>
            </a:prstGeom>
          </p:spPr>
          <p:txBody>
            <a:bodyPr wrap="square">
              <a:spAutoFit/>
            </a:bodyPr>
            <a:lstStyle/>
            <a:p>
              <a:pPr algn="just"/>
              <a:r>
                <a:rPr lang="it-IT" sz="800" b="0" dirty="0" err="1">
                  <a:solidFill>
                    <a:schemeClr val="tx1"/>
                  </a:solidFill>
                  <a:latin typeface="Calibri Light" panose="020F0302020204030204" pitchFamily="34" charset="0"/>
                  <a:cs typeface="Calibri Light" panose="020F0302020204030204" pitchFamily="34" charset="0"/>
                </a:rPr>
                <a:t>Funded</a:t>
              </a:r>
              <a:r>
                <a:rPr lang="it-IT" sz="800" b="0" dirty="0">
                  <a:solidFill>
                    <a:schemeClr val="tx1"/>
                  </a:solidFill>
                  <a:latin typeface="Calibri Light" panose="020F0302020204030204" pitchFamily="34" charset="0"/>
                  <a:cs typeface="Calibri Light" panose="020F0302020204030204" pitchFamily="34" charset="0"/>
                </a:rPr>
                <a:t> by the </a:t>
              </a:r>
              <a:r>
                <a:rPr lang="it-IT" sz="800" dirty="0" err="1">
                  <a:solidFill>
                    <a:schemeClr val="tx1"/>
                  </a:solidFill>
                  <a:latin typeface="Calibri Light" panose="020F0302020204030204" pitchFamily="34" charset="0"/>
                  <a:cs typeface="Calibri Light" panose="020F0302020204030204" pitchFamily="34" charset="0"/>
                </a:rPr>
                <a:t>Eu</a:t>
              </a:r>
              <a:r>
                <a:rPr lang="it-IT" sz="800" b="0" dirty="0" err="1">
                  <a:solidFill>
                    <a:schemeClr val="tx1"/>
                  </a:solidFill>
                  <a:latin typeface="Calibri Light" panose="020F0302020204030204" pitchFamily="34" charset="0"/>
                  <a:cs typeface="Calibri Light" panose="020F0302020204030204" pitchFamily="34" charset="0"/>
                </a:rPr>
                <a:t>ropean</a:t>
              </a:r>
              <a:r>
                <a:rPr lang="it-IT" sz="800" b="0" dirty="0">
                  <a:solidFill>
                    <a:schemeClr val="tx1"/>
                  </a:solidFill>
                  <a:latin typeface="Calibri Light" panose="020F0302020204030204" pitchFamily="34" charset="0"/>
                  <a:cs typeface="Calibri Light" panose="020F0302020204030204" pitchFamily="34" charset="0"/>
                </a:rPr>
                <a:t> Union under the </a:t>
              </a:r>
              <a:r>
                <a:rPr lang="it-IT" sz="800" dirty="0">
                  <a:solidFill>
                    <a:schemeClr val="tx1"/>
                  </a:solidFill>
                  <a:latin typeface="Calibri Light" panose="020F0302020204030204" pitchFamily="34" charset="0"/>
                  <a:cs typeface="Calibri Light" panose="020F0302020204030204" pitchFamily="34" charset="0"/>
                </a:rPr>
                <a:t>G</a:t>
              </a:r>
              <a:r>
                <a:rPr lang="it-IT" sz="800" b="0" dirty="0">
                  <a:solidFill>
                    <a:schemeClr val="tx1"/>
                  </a:solidFill>
                  <a:latin typeface="Calibri Light" panose="020F0302020204030204" pitchFamily="34" charset="0"/>
                  <a:cs typeface="Calibri Light" panose="020F0302020204030204" pitchFamily="34" charset="0"/>
                </a:rPr>
                <a:t>rant </a:t>
              </a:r>
              <a:r>
                <a:rPr lang="it-IT" sz="800" dirty="0">
                  <a:solidFill>
                    <a:schemeClr val="tx1"/>
                  </a:solidFill>
                  <a:latin typeface="Calibri Light" panose="020F0302020204030204" pitchFamily="34" charset="0"/>
                  <a:cs typeface="Calibri Light" panose="020F0302020204030204" pitchFamily="34" charset="0"/>
                </a:rPr>
                <a:t>A</a:t>
              </a:r>
              <a:r>
                <a:rPr lang="it-IT" sz="800" b="0" dirty="0">
                  <a:solidFill>
                    <a:schemeClr val="tx1"/>
                  </a:solidFill>
                  <a:latin typeface="Calibri Light" panose="020F0302020204030204" pitchFamily="34" charset="0"/>
                  <a:cs typeface="Calibri Light" panose="020F0302020204030204" pitchFamily="34" charset="0"/>
                </a:rPr>
                <a:t>greement 101095188. </a:t>
              </a:r>
              <a:r>
                <a:rPr lang="en-US" sz="800" b="0" dirty="0">
                  <a:solidFill>
                    <a:schemeClr val="tx1"/>
                  </a:solidFill>
                  <a:latin typeface="Calibri Light" panose="020F0302020204030204" pitchFamily="34" charset="0"/>
                  <a:cs typeface="Calibri Light" panose="020F0302020204030204" pitchFamily="34" charset="0"/>
                </a:rPr>
                <a:t>Views and opinions expressed are however those of the author(s) only and do not necessarily reflect those of the European Union or the European Research Executive Agency. Neither the European Union nor the granting authority can be held responsible for them.</a:t>
              </a:r>
              <a:endParaRPr lang="it-IT" sz="800" b="0" dirty="0">
                <a:solidFill>
                  <a:schemeClr val="tx1"/>
                </a:solidFill>
                <a:latin typeface="Calibri Light" panose="020F0302020204030204" pitchFamily="34" charset="0"/>
                <a:cs typeface="Calibri Light" panose="020F0302020204030204" pitchFamily="34" charset="0"/>
              </a:endParaRPr>
            </a:p>
          </p:txBody>
        </p:sp>
        <p:pic>
          <p:nvPicPr>
            <p:cNvPr id="10" name="Immagine 9">
              <a:extLst>
                <a:ext uri="{FF2B5EF4-FFF2-40B4-BE49-F238E27FC236}">
                  <a16:creationId xmlns:a16="http://schemas.microsoft.com/office/drawing/2014/main" id="{3AA7C0DE-C05A-135B-46DF-1046D49C3EBD}"/>
                </a:ext>
              </a:extLst>
            </p:cNvPr>
            <p:cNvPicPr>
              <a:picLocks noChangeAspect="1"/>
            </p:cNvPicPr>
            <p:nvPr/>
          </p:nvPicPr>
          <p:blipFill>
            <a:blip r:embed="rId4"/>
            <a:stretch>
              <a:fillRect/>
            </a:stretch>
          </p:blipFill>
          <p:spPr>
            <a:xfrm>
              <a:off x="1080223" y="612564"/>
              <a:ext cx="1433641" cy="584774"/>
            </a:xfrm>
            <a:prstGeom prst="rect">
              <a:avLst/>
            </a:prstGeom>
            <a:ln w="15875">
              <a:solidFill>
                <a:schemeClr val="accent2">
                  <a:lumMod val="75000"/>
                </a:schemeClr>
              </a:solidFill>
            </a:ln>
          </p:spPr>
        </p:pic>
      </p:grpSp>
      <p:sp>
        <p:nvSpPr>
          <p:cNvPr id="2" name="CasellaDiTesto 1">
            <a:extLst>
              <a:ext uri="{FF2B5EF4-FFF2-40B4-BE49-F238E27FC236}">
                <a16:creationId xmlns:a16="http://schemas.microsoft.com/office/drawing/2014/main" id="{D960C64A-4855-A4D1-BCE8-1F9A631A53F7}"/>
              </a:ext>
            </a:extLst>
          </p:cNvPr>
          <p:cNvSpPr txBox="1"/>
          <p:nvPr/>
        </p:nvSpPr>
        <p:spPr>
          <a:xfrm>
            <a:off x="4395651" y="2247790"/>
            <a:ext cx="4545863" cy="2062103"/>
          </a:xfrm>
          <a:prstGeom prst="rect">
            <a:avLst/>
          </a:prstGeom>
          <a:noFill/>
        </p:spPr>
        <p:txBody>
          <a:bodyPr wrap="square" rtlCol="0">
            <a:spAutoFit/>
          </a:bodyPr>
          <a:lstStyle/>
          <a:p>
            <a:r>
              <a:rPr lang="it-IT" sz="3200" b="1" dirty="0">
                <a:solidFill>
                  <a:srgbClr val="006EAB"/>
                </a:solidFill>
              </a:rPr>
              <a:t>Il kit didattico: uno strumento per</a:t>
            </a:r>
          </a:p>
          <a:p>
            <a:r>
              <a:rPr lang="it-IT" sz="3200" b="1" dirty="0">
                <a:solidFill>
                  <a:srgbClr val="006EAB"/>
                </a:solidFill>
              </a:rPr>
              <a:t>conoscere il baco da seta</a:t>
            </a:r>
          </a:p>
        </p:txBody>
      </p:sp>
      <p:sp>
        <p:nvSpPr>
          <p:cNvPr id="3" name="CasellaDiTesto 2">
            <a:extLst>
              <a:ext uri="{FF2B5EF4-FFF2-40B4-BE49-F238E27FC236}">
                <a16:creationId xmlns:a16="http://schemas.microsoft.com/office/drawing/2014/main" id="{12EA2D4E-0E31-E665-864D-1A698EF9CED0}"/>
              </a:ext>
            </a:extLst>
          </p:cNvPr>
          <p:cNvSpPr txBox="1"/>
          <p:nvPr/>
        </p:nvSpPr>
        <p:spPr>
          <a:xfrm>
            <a:off x="648563" y="64653"/>
            <a:ext cx="7029048" cy="307777"/>
          </a:xfrm>
          <a:prstGeom prst="rect">
            <a:avLst/>
          </a:prstGeom>
          <a:noFill/>
        </p:spPr>
        <p:txBody>
          <a:bodyPr wrap="square" rtlCol="0">
            <a:spAutoFit/>
          </a:bodyPr>
          <a:lstStyle/>
          <a:p>
            <a:r>
              <a:rPr lang="it-IT" dirty="0">
                <a:solidFill>
                  <a:schemeClr val="accent4">
                    <a:lumMod val="75000"/>
                  </a:schemeClr>
                </a:solidFill>
              </a:rPr>
              <a:t>Padova, 16 febbraio 2026</a:t>
            </a:r>
          </a:p>
        </p:txBody>
      </p:sp>
      <p:pic>
        <p:nvPicPr>
          <p:cNvPr id="9" name="Immagine 8" descr="Immagine che contiene testo, Carattere, Elementi grafici, grafica&#10;&#10;Il contenuto generato dall'IA potrebbe non essere corretto.">
            <a:extLst>
              <a:ext uri="{FF2B5EF4-FFF2-40B4-BE49-F238E27FC236}">
                <a16:creationId xmlns:a16="http://schemas.microsoft.com/office/drawing/2014/main" id="{5502A756-CC68-D8E3-2141-05B7C19FA91C}"/>
              </a:ext>
            </a:extLst>
          </p:cNvPr>
          <p:cNvPicPr>
            <a:picLocks noChangeAspect="1"/>
          </p:cNvPicPr>
          <p:nvPr/>
        </p:nvPicPr>
        <p:blipFill>
          <a:blip r:embed="rId5"/>
          <a:stretch>
            <a:fillRect/>
          </a:stretch>
        </p:blipFill>
        <p:spPr>
          <a:xfrm>
            <a:off x="6779679" y="176215"/>
            <a:ext cx="2022359" cy="1103834"/>
          </a:xfrm>
          <a:prstGeom prst="rect">
            <a:avLst/>
          </a:prstGeom>
          <a:ln w="15875">
            <a:solidFill>
              <a:schemeClr val="accent2">
                <a:lumMod val="75000"/>
              </a:schemeClr>
            </a:solidFill>
          </a:ln>
        </p:spPr>
      </p:pic>
      <p:sp>
        <p:nvSpPr>
          <p:cNvPr id="11" name="CasellaDiTesto 10">
            <a:extLst>
              <a:ext uri="{FF2B5EF4-FFF2-40B4-BE49-F238E27FC236}">
                <a16:creationId xmlns:a16="http://schemas.microsoft.com/office/drawing/2014/main" id="{DA87D9AA-B6A2-C7CA-04B5-80113245C5D2}"/>
              </a:ext>
            </a:extLst>
          </p:cNvPr>
          <p:cNvSpPr txBox="1"/>
          <p:nvPr/>
        </p:nvSpPr>
        <p:spPr>
          <a:xfrm>
            <a:off x="4128602" y="4835723"/>
            <a:ext cx="4027080" cy="307777"/>
          </a:xfrm>
          <a:prstGeom prst="rect">
            <a:avLst/>
          </a:prstGeom>
          <a:noFill/>
        </p:spPr>
        <p:txBody>
          <a:bodyPr wrap="square" rtlCol="0">
            <a:spAutoFit/>
          </a:bodyPr>
          <a:lstStyle/>
          <a:p>
            <a:r>
              <a:rPr lang="it-IT" dirty="0">
                <a:solidFill>
                  <a:schemeClr val="accent4">
                    <a:lumMod val="75000"/>
                  </a:schemeClr>
                </a:solidFill>
              </a:rPr>
              <a:t>Veneto e seta: i risultati del progetto ARACNE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pic>
        <p:nvPicPr>
          <p:cNvPr id="29" name="Immagine 28" descr="Immagine che contiene bottiglia&#10;&#10;Il contenuto generato dall'IA potrebbe non essere corretto.">
            <a:extLst>
              <a:ext uri="{FF2B5EF4-FFF2-40B4-BE49-F238E27FC236}">
                <a16:creationId xmlns:a16="http://schemas.microsoft.com/office/drawing/2014/main" id="{5A0C8DAE-C993-C8EB-E41B-B0E58E308502}"/>
              </a:ext>
            </a:extLst>
          </p:cNvPr>
          <p:cNvPicPr>
            <a:picLocks noChangeAspect="1"/>
          </p:cNvPicPr>
          <p:nvPr/>
        </p:nvPicPr>
        <p:blipFill>
          <a:blip r:embed="rId3"/>
          <a:stretch>
            <a:fillRect/>
          </a:stretch>
        </p:blipFill>
        <p:spPr>
          <a:xfrm>
            <a:off x="1472172" y="701578"/>
            <a:ext cx="5347911" cy="4524004"/>
          </a:xfrm>
          <a:prstGeom prst="rect">
            <a:avLst/>
          </a:prstGeom>
        </p:spPr>
      </p:pic>
      <p:sp>
        <p:nvSpPr>
          <p:cNvPr id="690" name="Google Shape;690;p65"/>
          <p:cNvSpPr/>
          <p:nvPr/>
        </p:nvSpPr>
        <p:spPr>
          <a:xfrm rot="6380432">
            <a:off x="7916820" y="4169116"/>
            <a:ext cx="1392417" cy="812213"/>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3" name="Titolo 2">
            <a:extLst>
              <a:ext uri="{FF2B5EF4-FFF2-40B4-BE49-F238E27FC236}">
                <a16:creationId xmlns:a16="http://schemas.microsoft.com/office/drawing/2014/main" id="{66412094-C59A-1621-E4DB-6B16C20D9132}"/>
              </a:ext>
            </a:extLst>
          </p:cNvPr>
          <p:cNvSpPr>
            <a:spLocks noGrp="1"/>
          </p:cNvSpPr>
          <p:nvPr>
            <p:ph type="title"/>
          </p:nvPr>
        </p:nvSpPr>
        <p:spPr>
          <a:xfrm>
            <a:off x="720000" y="291970"/>
            <a:ext cx="7704000" cy="320100"/>
          </a:xfrm>
        </p:spPr>
        <p:txBody>
          <a:bodyPr/>
          <a:lstStyle/>
          <a:p>
            <a:r>
              <a:rPr lang="it-IT" dirty="0">
                <a:solidFill>
                  <a:srgbClr val="006EAB"/>
                </a:solidFill>
              </a:rPr>
              <a:t>Il contenuto del kit e l’esperienza di allevamento: cosa possiamo imparare!</a:t>
            </a:r>
          </a:p>
        </p:txBody>
      </p:sp>
      <p:pic>
        <p:nvPicPr>
          <p:cNvPr id="26" name="Immagine 25">
            <a:extLst>
              <a:ext uri="{FF2B5EF4-FFF2-40B4-BE49-F238E27FC236}">
                <a16:creationId xmlns:a16="http://schemas.microsoft.com/office/drawing/2014/main" id="{18B84B44-87CD-C876-0923-57144CAF0AC0}"/>
              </a:ext>
            </a:extLst>
          </p:cNvPr>
          <p:cNvPicPr>
            <a:picLocks noChangeAspect="1"/>
          </p:cNvPicPr>
          <p:nvPr/>
        </p:nvPicPr>
        <p:blipFill>
          <a:blip r:embed="rId4"/>
          <a:stretch>
            <a:fillRect/>
          </a:stretch>
        </p:blipFill>
        <p:spPr>
          <a:xfrm>
            <a:off x="83937" y="4599225"/>
            <a:ext cx="1064787" cy="459407"/>
          </a:xfrm>
          <a:prstGeom prst="rect">
            <a:avLst/>
          </a:prstGeom>
          <a:ln w="15875">
            <a:solidFill>
              <a:schemeClr val="accent2">
                <a:lumMod val="75000"/>
              </a:schemeClr>
            </a:solidFill>
          </a:ln>
        </p:spPr>
      </p:pic>
      <p:pic>
        <p:nvPicPr>
          <p:cNvPr id="27" name="Immagine 26" descr="Immagine che contiene testo, Carattere, Elementi grafici, grafica&#10;&#10;Il contenuto generato dall'IA potrebbe non essere corretto.">
            <a:extLst>
              <a:ext uri="{FF2B5EF4-FFF2-40B4-BE49-F238E27FC236}">
                <a16:creationId xmlns:a16="http://schemas.microsoft.com/office/drawing/2014/main" id="{B0F9D67A-4988-BA41-3F65-93C87A1B9E6F}"/>
              </a:ext>
            </a:extLst>
          </p:cNvPr>
          <p:cNvPicPr>
            <a:picLocks noChangeAspect="1"/>
          </p:cNvPicPr>
          <p:nvPr/>
        </p:nvPicPr>
        <p:blipFill>
          <a:blip r:embed="rId5"/>
          <a:stretch>
            <a:fillRect/>
          </a:stretch>
        </p:blipFill>
        <p:spPr>
          <a:xfrm>
            <a:off x="1299313" y="4601834"/>
            <a:ext cx="848159" cy="462938"/>
          </a:xfrm>
          <a:prstGeom prst="rect">
            <a:avLst/>
          </a:prstGeom>
          <a:ln w="15875">
            <a:solidFill>
              <a:schemeClr val="accent2">
                <a:lumMod val="75000"/>
              </a:schemeClr>
            </a:solidFill>
          </a:ln>
        </p:spPr>
      </p:pic>
      <p:sp>
        <p:nvSpPr>
          <p:cNvPr id="34" name="Google Shape;818;p69">
            <a:extLst>
              <a:ext uri="{FF2B5EF4-FFF2-40B4-BE49-F238E27FC236}">
                <a16:creationId xmlns:a16="http://schemas.microsoft.com/office/drawing/2014/main" id="{6E86D2DB-B02D-3790-D709-C29E1EE857BD}"/>
              </a:ext>
            </a:extLst>
          </p:cNvPr>
          <p:cNvSpPr txBox="1">
            <a:spLocks noGrp="1"/>
          </p:cNvSpPr>
          <p:nvPr>
            <p:ph type="subTitle" idx="1"/>
          </p:nvPr>
        </p:nvSpPr>
        <p:spPr>
          <a:xfrm>
            <a:off x="6207853" y="1034940"/>
            <a:ext cx="2847954" cy="41085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800" dirty="0"/>
              <a:t>Il grande vantaggio del kit: permette la destagionalizzazione dell’allevamento</a:t>
            </a:r>
          </a:p>
          <a:p>
            <a:pPr marL="0" lvl="0" indent="0" algn="ctr" rtl="0">
              <a:spcBef>
                <a:spcPts val="0"/>
              </a:spcBef>
              <a:spcAft>
                <a:spcPts val="0"/>
              </a:spcAft>
              <a:buNone/>
            </a:pPr>
            <a:endParaRPr lang="it-IT" sz="1800" dirty="0"/>
          </a:p>
          <a:p>
            <a:pPr marL="0" lvl="0" indent="0" algn="ctr" rtl="0">
              <a:spcBef>
                <a:spcPts val="0"/>
              </a:spcBef>
              <a:spcAft>
                <a:spcPts val="0"/>
              </a:spcAft>
              <a:buNone/>
            </a:pPr>
            <a:r>
              <a:rPr lang="it-IT" sz="1800" b="1" u="sng" dirty="0"/>
              <a:t>Non servono le foglie di gelso</a:t>
            </a:r>
          </a:p>
          <a:p>
            <a:pPr marL="0" lvl="0" indent="0" algn="ctr" rtl="0">
              <a:spcBef>
                <a:spcPts val="0"/>
              </a:spcBef>
              <a:spcAft>
                <a:spcPts val="0"/>
              </a:spcAft>
              <a:buNone/>
            </a:pPr>
            <a:endParaRPr lang="it-IT" sz="1800" b="1" u="sng" dirty="0"/>
          </a:p>
          <a:p>
            <a:pPr marL="0" lvl="0" indent="0" algn="ctr" rtl="0">
              <a:spcBef>
                <a:spcPts val="0"/>
              </a:spcBef>
              <a:spcAft>
                <a:spcPts val="0"/>
              </a:spcAft>
              <a:buNone/>
            </a:pPr>
            <a:r>
              <a:rPr lang="it-IT" sz="1800" dirty="0"/>
              <a:t>La scuola può comodamente concludere l’esperienza prima della fine dell’anno scolastico e osservare il fenomeno della metamorfosi</a:t>
            </a:r>
            <a:endParaRPr sz="1800" dirty="0"/>
          </a:p>
          <a:p>
            <a:pPr marL="0" lvl="0" indent="0" algn="ctr" rtl="0">
              <a:spcBef>
                <a:spcPts val="0"/>
              </a:spcBef>
              <a:spcAft>
                <a:spcPts val="0"/>
              </a:spcAft>
              <a:buNone/>
            </a:pPr>
            <a:endParaRPr dirty="0"/>
          </a:p>
        </p:txBody>
      </p:sp>
      <p:grpSp>
        <p:nvGrpSpPr>
          <p:cNvPr id="7" name="Gruppo 6">
            <a:extLst>
              <a:ext uri="{FF2B5EF4-FFF2-40B4-BE49-F238E27FC236}">
                <a16:creationId xmlns:a16="http://schemas.microsoft.com/office/drawing/2014/main" id="{F8E1AABB-8A1F-9A3C-11C6-A5897A85D528}"/>
              </a:ext>
            </a:extLst>
          </p:cNvPr>
          <p:cNvGrpSpPr/>
          <p:nvPr/>
        </p:nvGrpSpPr>
        <p:grpSpPr>
          <a:xfrm>
            <a:off x="688610" y="1313121"/>
            <a:ext cx="1879583" cy="1530109"/>
            <a:chOff x="267889" y="1769361"/>
            <a:chExt cx="1879583" cy="1530109"/>
          </a:xfrm>
        </p:grpSpPr>
        <p:sp>
          <p:nvSpPr>
            <p:cNvPr id="5" name="Freeform 11">
              <a:extLst>
                <a:ext uri="{FF2B5EF4-FFF2-40B4-BE49-F238E27FC236}">
                  <a16:creationId xmlns:a16="http://schemas.microsoft.com/office/drawing/2014/main" id="{B4DD47C4-8CF1-BDE8-8C93-42EB652EF451}"/>
                </a:ext>
              </a:extLst>
            </p:cNvPr>
            <p:cNvSpPr/>
            <p:nvPr/>
          </p:nvSpPr>
          <p:spPr>
            <a:xfrm>
              <a:off x="267889" y="1769361"/>
              <a:ext cx="1299803" cy="1495121"/>
            </a:xfrm>
            <a:custGeom>
              <a:avLst/>
              <a:gdLst/>
              <a:ahLst/>
              <a:cxnLst/>
              <a:rect l="l" t="t" r="r" b="b"/>
              <a:pathLst>
                <a:path w="3342345" h="3821808">
                  <a:moveTo>
                    <a:pt x="0" y="0"/>
                  </a:moveTo>
                  <a:lnTo>
                    <a:pt x="3342345" y="0"/>
                  </a:lnTo>
                  <a:lnTo>
                    <a:pt x="3342345" y="3821808"/>
                  </a:lnTo>
                  <a:lnTo>
                    <a:pt x="0" y="38218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 name="Freeform 12">
              <a:extLst>
                <a:ext uri="{FF2B5EF4-FFF2-40B4-BE49-F238E27FC236}">
                  <a16:creationId xmlns:a16="http://schemas.microsoft.com/office/drawing/2014/main" id="{4653004C-59DD-1F05-5577-9754C64D0938}"/>
                </a:ext>
              </a:extLst>
            </p:cNvPr>
            <p:cNvSpPr/>
            <p:nvPr/>
          </p:nvSpPr>
          <p:spPr>
            <a:xfrm>
              <a:off x="847669" y="1786855"/>
              <a:ext cx="1299803" cy="1512615"/>
            </a:xfrm>
            <a:custGeom>
              <a:avLst/>
              <a:gdLst/>
              <a:ahLst/>
              <a:cxnLst/>
              <a:rect l="l" t="t" r="r" b="b"/>
              <a:pathLst>
                <a:path w="2876779" h="3821808">
                  <a:moveTo>
                    <a:pt x="0" y="0"/>
                  </a:moveTo>
                  <a:lnTo>
                    <a:pt x="2876779" y="0"/>
                  </a:lnTo>
                  <a:lnTo>
                    <a:pt x="2876779" y="3821808"/>
                  </a:lnTo>
                  <a:lnTo>
                    <a:pt x="0" y="38218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grpSp>
      <mc:AlternateContent xmlns:mc="http://schemas.openxmlformats.org/markup-compatibility/2006" xmlns:pslz="http://schemas.microsoft.com/office/powerpoint/2016/slidezoom">
        <mc:Choice Requires="pslz">
          <p:graphicFrame>
            <p:nvGraphicFramePr>
              <p:cNvPr id="10" name="Anteprima della diapositiva 9">
                <a:extLst>
                  <a:ext uri="{FF2B5EF4-FFF2-40B4-BE49-F238E27FC236}">
                    <a16:creationId xmlns:a16="http://schemas.microsoft.com/office/drawing/2014/main" id="{7CB68B5E-4AC6-1902-4440-1D4A4F96C30C}"/>
                  </a:ext>
                </a:extLst>
              </p:cNvPr>
              <p:cNvGraphicFramePr>
                <a:graphicFrameLocks noChangeAspect="1"/>
              </p:cNvGraphicFramePr>
              <p:nvPr>
                <p:extLst>
                  <p:ext uri="{D42A27DB-BD31-4B8C-83A1-F6EECF244321}">
                    <p14:modId xmlns:p14="http://schemas.microsoft.com/office/powerpoint/2010/main" val="468661704"/>
                  </p:ext>
                </p:extLst>
              </p:nvPr>
            </p:nvGraphicFramePr>
            <p:xfrm>
              <a:off x="3180532" y="3377822"/>
              <a:ext cx="495255" cy="278581"/>
            </p:xfrm>
            <a:graphic>
              <a:graphicData uri="http://schemas.microsoft.com/office/powerpoint/2016/slidezoom">
                <pslz:sldZm>
                  <pslz:sldZmObj sldId="320" cId="4082684314">
                    <pslz:zmPr id="{FA390DF2-6462-44A3-A290-7EB0081EFF01}" returnToParent="0" transitionDur="1000">
                      <p166:blipFill xmlns:p166="http://schemas.microsoft.com/office/powerpoint/2016/6/main">
                        <a:blip r:embed="rId10"/>
                        <a:stretch>
                          <a:fillRect/>
                        </a:stretch>
                      </p166:blipFill>
                      <p166:spPr xmlns:p166="http://schemas.microsoft.com/office/powerpoint/2016/6/main">
                        <a:xfrm>
                          <a:off x="0" y="0"/>
                          <a:ext cx="495255" cy="2785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prstClr val="ltGray"/>
                          </a:solidFill>
                        </a:ln>
                        <a:effectLst>
                          <a:softEdge rad="152400"/>
                        </a:effectLst>
                      </p166:spPr>
                    </pslz:zmPr>
                  </pslz:sldZmObj>
                </pslz:sldZm>
              </a:graphicData>
            </a:graphic>
          </p:graphicFrame>
        </mc:Choice>
        <mc:Fallback xmlns="">
          <p:pic>
            <p:nvPicPr>
              <p:cNvPr id="10" name="Anteprima della diapositiva 9">
                <a:extLst>
                  <a:ext uri="{FF2B5EF4-FFF2-40B4-BE49-F238E27FC236}">
                    <a16:creationId xmlns:a16="http://schemas.microsoft.com/office/drawing/2014/main" id="{7CB68B5E-4AC6-1902-4440-1D4A4F96C30C}"/>
                  </a:ext>
                </a:extLst>
              </p:cNvPr>
              <p:cNvPicPr>
                <a:picLocks noGrp="1" noRot="1" noChangeAspect="1" noMove="1" noResize="1" noEditPoints="1" noAdjustHandles="1" noChangeArrowheads="1" noChangeShapeType="1"/>
              </p:cNvPicPr>
              <p:nvPr/>
            </p:nvPicPr>
            <p:blipFill>
              <a:blip r:embed="rId11"/>
              <a:stretch>
                <a:fillRect/>
              </a:stretch>
            </p:blipFill>
            <p:spPr>
              <a:xfrm>
                <a:off x="3180532" y="3377822"/>
                <a:ext cx="495255" cy="27858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
                <a:solidFill>
                  <a:prstClr val="ltGray"/>
                </a:solidFill>
              </a:ln>
              <a:effectLst>
                <a:softEdge rad="152400"/>
              </a:effectLst>
            </p:spPr>
          </p:pic>
        </mc:Fallback>
      </mc:AlternateContent>
      <mc:AlternateContent xmlns:mc="http://schemas.openxmlformats.org/markup-compatibility/2006" xmlns:pslz="http://schemas.microsoft.com/office/powerpoint/2016/slidezoom">
        <mc:Choice Requires="pslz">
          <p:graphicFrame>
            <p:nvGraphicFramePr>
              <p:cNvPr id="12" name="Anteprima della diapositiva 11">
                <a:extLst>
                  <a:ext uri="{FF2B5EF4-FFF2-40B4-BE49-F238E27FC236}">
                    <a16:creationId xmlns:a16="http://schemas.microsoft.com/office/drawing/2014/main" id="{21DF0260-B750-F658-B552-59F0292A2BF5}"/>
                  </a:ext>
                </a:extLst>
              </p:cNvPr>
              <p:cNvGraphicFramePr>
                <a:graphicFrameLocks noChangeAspect="1"/>
              </p:cNvGraphicFramePr>
              <p:nvPr>
                <p:extLst>
                  <p:ext uri="{D42A27DB-BD31-4B8C-83A1-F6EECF244321}">
                    <p14:modId xmlns:p14="http://schemas.microsoft.com/office/powerpoint/2010/main" val="1217176537"/>
                  </p:ext>
                </p:extLst>
              </p:nvPr>
            </p:nvGraphicFramePr>
            <p:xfrm>
              <a:off x="3892767" y="1250998"/>
              <a:ext cx="495255" cy="278581"/>
            </p:xfrm>
            <a:graphic>
              <a:graphicData uri="http://schemas.microsoft.com/office/powerpoint/2016/slidezoom">
                <pslz:sldZm>
                  <pslz:sldZmObj sldId="321" cId="1586267871">
                    <pslz:zmPr id="{0549D495-3A0C-42F9-8A71-DAB62B364B94}" returnToParent="0" transitionDur="1000">
                      <p166:blipFill xmlns:p166="http://schemas.microsoft.com/office/powerpoint/2016/6/main">
                        <a:blip r:embed="rId12"/>
                        <a:stretch>
                          <a:fillRect/>
                        </a:stretch>
                      </p166:blipFill>
                      <p166:spPr xmlns:p166="http://schemas.microsoft.com/office/powerpoint/2016/6/main">
                        <a:xfrm>
                          <a:off x="0" y="0"/>
                          <a:ext cx="495255" cy="278581"/>
                        </a:xfrm>
                        <a:prstGeom prst="rect">
                          <a:avLst/>
                        </a:prstGeom>
                        <a:ln w="3175">
                          <a:solidFill>
                            <a:prstClr val="ltGray"/>
                          </a:solidFill>
                        </a:ln>
                        <a:effectLst>
                          <a:softEdge rad="152400"/>
                        </a:effectLst>
                      </p166:spPr>
                    </pslz:zmPr>
                  </pslz:sldZmObj>
                </pslz:sldZm>
              </a:graphicData>
            </a:graphic>
          </p:graphicFrame>
        </mc:Choice>
        <mc:Fallback xmlns="">
          <p:pic>
            <p:nvPicPr>
              <p:cNvPr id="12" name="Anteprima della diapositiva 11">
                <a:extLst>
                  <a:ext uri="{FF2B5EF4-FFF2-40B4-BE49-F238E27FC236}">
                    <a16:creationId xmlns:a16="http://schemas.microsoft.com/office/drawing/2014/main" id="{21DF0260-B750-F658-B552-59F0292A2BF5}"/>
                  </a:ext>
                </a:extLst>
              </p:cNvPr>
              <p:cNvPicPr>
                <a:picLocks noGrp="1" noRot="1" noChangeAspect="1" noMove="1" noResize="1" noEditPoints="1" noAdjustHandles="1" noChangeArrowheads="1" noChangeShapeType="1"/>
              </p:cNvPicPr>
              <p:nvPr/>
            </p:nvPicPr>
            <p:blipFill>
              <a:blip r:embed="rId13"/>
              <a:stretch>
                <a:fillRect/>
              </a:stretch>
            </p:blipFill>
            <p:spPr>
              <a:xfrm>
                <a:off x="3892767" y="1250998"/>
                <a:ext cx="495255" cy="278581"/>
              </a:xfrm>
              <a:prstGeom prst="rect">
                <a:avLst/>
              </a:prstGeom>
              <a:ln w="3175">
                <a:solidFill>
                  <a:prstClr val="ltGray"/>
                </a:solidFill>
              </a:ln>
              <a:effectLst>
                <a:softEdge rad="152400"/>
              </a:effectLst>
            </p:spPr>
          </p:pic>
        </mc:Fallback>
      </mc:AlternateContent>
      <mc:AlternateContent xmlns:mc="http://schemas.openxmlformats.org/markup-compatibility/2006" xmlns:pslz="http://schemas.microsoft.com/office/powerpoint/2016/slidezoom">
        <mc:Choice Requires="pslz">
          <p:graphicFrame>
            <p:nvGraphicFramePr>
              <p:cNvPr id="14" name="Anteprima della diapositiva 13">
                <a:extLst>
                  <a:ext uri="{FF2B5EF4-FFF2-40B4-BE49-F238E27FC236}">
                    <a16:creationId xmlns:a16="http://schemas.microsoft.com/office/drawing/2014/main" id="{1DB3CD6B-1209-3F40-37F0-E3D3DAC8F931}"/>
                  </a:ext>
                </a:extLst>
              </p:cNvPr>
              <p:cNvGraphicFramePr>
                <a:graphicFrameLocks noChangeAspect="1"/>
              </p:cNvGraphicFramePr>
              <p:nvPr>
                <p:extLst>
                  <p:ext uri="{D42A27DB-BD31-4B8C-83A1-F6EECF244321}">
                    <p14:modId xmlns:p14="http://schemas.microsoft.com/office/powerpoint/2010/main" val="1724485058"/>
                  </p:ext>
                </p:extLst>
              </p:nvPr>
            </p:nvGraphicFramePr>
            <p:xfrm>
              <a:off x="892392" y="2124472"/>
              <a:ext cx="495255" cy="278581"/>
            </p:xfrm>
            <a:graphic>
              <a:graphicData uri="http://schemas.microsoft.com/office/powerpoint/2016/slidezoom">
                <pslz:sldZm>
                  <pslz:sldZmObj sldId="299" cId="0">
                    <pslz:zmPr id="{A2079DD8-00B8-4161-99CD-263C1A9D92A3}" returnToParent="0" transitionDur="1000">
                      <p166:blipFill xmlns:p166="http://schemas.microsoft.com/office/powerpoint/2016/6/main">
                        <a:blip r:embed="rId14"/>
                        <a:stretch>
                          <a:fillRect/>
                        </a:stretch>
                      </p166:blipFill>
                      <p166:spPr xmlns:p166="http://schemas.microsoft.com/office/powerpoint/2016/6/main">
                        <a:xfrm>
                          <a:off x="0" y="0"/>
                          <a:ext cx="495255" cy="278581"/>
                        </a:xfrm>
                        <a:prstGeom prst="rect">
                          <a:avLst/>
                        </a:prstGeom>
                        <a:ln w="3175">
                          <a:solidFill>
                            <a:prstClr val="ltGray"/>
                          </a:solidFill>
                        </a:ln>
                        <a:effectLst>
                          <a:softEdge rad="139700"/>
                        </a:effectLst>
                      </p166:spPr>
                    </pslz:zmPr>
                  </pslz:sldZmObj>
                </pslz:sldZm>
              </a:graphicData>
            </a:graphic>
          </p:graphicFrame>
        </mc:Choice>
        <mc:Fallback xmlns="">
          <p:pic>
            <p:nvPicPr>
              <p:cNvPr id="14" name="Anteprima della diapositiva 13">
                <a:extLst>
                  <a:ext uri="{FF2B5EF4-FFF2-40B4-BE49-F238E27FC236}">
                    <a16:creationId xmlns:a16="http://schemas.microsoft.com/office/drawing/2014/main" id="{1DB3CD6B-1209-3F40-37F0-E3D3DAC8F931}"/>
                  </a:ext>
                </a:extLst>
              </p:cNvPr>
              <p:cNvPicPr>
                <a:picLocks noGrp="1" noRot="1" noChangeAspect="1" noMove="1" noResize="1" noEditPoints="1" noAdjustHandles="1" noChangeArrowheads="1" noChangeShapeType="1"/>
              </p:cNvPicPr>
              <p:nvPr/>
            </p:nvPicPr>
            <p:blipFill>
              <a:blip r:embed="rId15"/>
              <a:stretch>
                <a:fillRect/>
              </a:stretch>
            </p:blipFill>
            <p:spPr>
              <a:xfrm>
                <a:off x="892392" y="2124472"/>
                <a:ext cx="495255" cy="278581"/>
              </a:xfrm>
              <a:prstGeom prst="rect">
                <a:avLst/>
              </a:prstGeom>
              <a:ln w="3175">
                <a:solidFill>
                  <a:prstClr val="ltGray"/>
                </a:solidFill>
              </a:ln>
              <a:effectLst>
                <a:softEdge rad="139700"/>
              </a:effectLst>
            </p:spPr>
          </p:pic>
        </mc:Fallback>
      </mc:AlternateContent>
      <mc:AlternateContent xmlns:mc="http://schemas.openxmlformats.org/markup-compatibility/2006" xmlns:pslz="http://schemas.microsoft.com/office/powerpoint/2016/slidezoom">
        <mc:Choice Requires="pslz">
          <p:graphicFrame>
            <p:nvGraphicFramePr>
              <p:cNvPr id="16" name="Anteprima della diapositiva 15">
                <a:extLst>
                  <a:ext uri="{FF2B5EF4-FFF2-40B4-BE49-F238E27FC236}">
                    <a16:creationId xmlns:a16="http://schemas.microsoft.com/office/drawing/2014/main" id="{1B6218BE-7B2A-110B-3648-CD144729379E}"/>
                  </a:ext>
                </a:extLst>
              </p:cNvPr>
              <p:cNvGraphicFramePr>
                <a:graphicFrameLocks noChangeAspect="1"/>
              </p:cNvGraphicFramePr>
              <p:nvPr>
                <p:extLst>
                  <p:ext uri="{D42A27DB-BD31-4B8C-83A1-F6EECF244321}">
                    <p14:modId xmlns:p14="http://schemas.microsoft.com/office/powerpoint/2010/main" val="1629309252"/>
                  </p:ext>
                </p:extLst>
              </p:nvPr>
            </p:nvGraphicFramePr>
            <p:xfrm>
              <a:off x="5233011" y="3792880"/>
              <a:ext cx="495255" cy="278581"/>
            </p:xfrm>
            <a:graphic>
              <a:graphicData uri="http://schemas.microsoft.com/office/powerpoint/2016/slidezoom">
                <pslz:sldZm>
                  <pslz:sldZmObj sldId="322" cId="1966119857">
                    <pslz:zmPr id="{41CA9D24-6423-4B6E-882E-E2E863A40799}" returnToParent="0" transitionDur="1000">
                      <p166:blipFill xmlns:p166="http://schemas.microsoft.com/office/powerpoint/2016/6/main">
                        <a:blip r:embed="rId16"/>
                        <a:stretch>
                          <a:fillRect/>
                        </a:stretch>
                      </p166:blipFill>
                      <p166:spPr xmlns:p166="http://schemas.microsoft.com/office/powerpoint/2016/6/main">
                        <a:xfrm>
                          <a:off x="0" y="0"/>
                          <a:ext cx="495255" cy="278581"/>
                        </a:xfrm>
                        <a:prstGeom prst="rect">
                          <a:avLst/>
                        </a:prstGeom>
                        <a:ln w="3175">
                          <a:solidFill>
                            <a:prstClr val="ltGray"/>
                          </a:solidFill>
                        </a:ln>
                        <a:effectLst>
                          <a:softEdge rad="292100"/>
                        </a:effectLst>
                      </p166:spPr>
                    </pslz:zmPr>
                  </pslz:sldZmObj>
                </pslz:sldZm>
              </a:graphicData>
            </a:graphic>
          </p:graphicFrame>
        </mc:Choice>
        <mc:Fallback xmlns="">
          <p:pic>
            <p:nvPicPr>
              <p:cNvPr id="16" name="Anteprima della diapositiva 15">
                <a:extLst>
                  <a:ext uri="{FF2B5EF4-FFF2-40B4-BE49-F238E27FC236}">
                    <a16:creationId xmlns:a16="http://schemas.microsoft.com/office/drawing/2014/main" id="{1B6218BE-7B2A-110B-3648-CD144729379E}"/>
                  </a:ext>
                </a:extLst>
              </p:cNvPr>
              <p:cNvPicPr>
                <a:picLocks noGrp="1" noRot="1" noChangeAspect="1" noMove="1" noResize="1" noEditPoints="1" noAdjustHandles="1" noChangeArrowheads="1" noChangeShapeType="1"/>
              </p:cNvPicPr>
              <p:nvPr/>
            </p:nvPicPr>
            <p:blipFill>
              <a:blip r:embed="rId17"/>
              <a:stretch>
                <a:fillRect/>
              </a:stretch>
            </p:blipFill>
            <p:spPr>
              <a:xfrm>
                <a:off x="5233011" y="3792880"/>
                <a:ext cx="495255" cy="278581"/>
              </a:xfrm>
              <a:prstGeom prst="rect">
                <a:avLst/>
              </a:prstGeom>
              <a:ln w="3175">
                <a:solidFill>
                  <a:prstClr val="ltGray"/>
                </a:solidFill>
              </a:ln>
              <a:effectLst>
                <a:softEdge rad="292100"/>
              </a:effectLst>
            </p:spPr>
          </p:pic>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2">
          <a:extLst>
            <a:ext uri="{FF2B5EF4-FFF2-40B4-BE49-F238E27FC236}">
              <a16:creationId xmlns:a16="http://schemas.microsoft.com/office/drawing/2014/main" id="{5EA27B2F-8CD1-0D8B-104F-34A20E7431BB}"/>
            </a:ext>
          </a:extLst>
        </p:cNvPr>
        <p:cNvGrpSpPr/>
        <p:nvPr/>
      </p:nvGrpSpPr>
      <p:grpSpPr>
        <a:xfrm>
          <a:off x="0" y="0"/>
          <a:ext cx="0" cy="0"/>
          <a:chOff x="0" y="0"/>
          <a:chExt cx="0" cy="0"/>
        </a:xfrm>
      </p:grpSpPr>
      <p:sp>
        <p:nvSpPr>
          <p:cNvPr id="690" name="Google Shape;690;p65">
            <a:extLst>
              <a:ext uri="{FF2B5EF4-FFF2-40B4-BE49-F238E27FC236}">
                <a16:creationId xmlns:a16="http://schemas.microsoft.com/office/drawing/2014/main" id="{1A5C0EDB-5F96-B859-61F6-256E11DC4469}"/>
              </a:ext>
            </a:extLst>
          </p:cNvPr>
          <p:cNvSpPr/>
          <p:nvPr/>
        </p:nvSpPr>
        <p:spPr>
          <a:xfrm rot="6380432">
            <a:off x="7916820" y="4169116"/>
            <a:ext cx="1392417" cy="812213"/>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3" name="Titolo 2">
            <a:extLst>
              <a:ext uri="{FF2B5EF4-FFF2-40B4-BE49-F238E27FC236}">
                <a16:creationId xmlns:a16="http://schemas.microsoft.com/office/drawing/2014/main" id="{15245A82-DB23-A271-C9A3-99E404338659}"/>
              </a:ext>
            </a:extLst>
          </p:cNvPr>
          <p:cNvSpPr>
            <a:spLocks noGrp="1"/>
          </p:cNvSpPr>
          <p:nvPr>
            <p:ph type="title"/>
          </p:nvPr>
        </p:nvSpPr>
        <p:spPr>
          <a:xfrm>
            <a:off x="1385740" y="431074"/>
            <a:ext cx="4048408" cy="986246"/>
          </a:xfrm>
        </p:spPr>
        <p:txBody>
          <a:bodyPr/>
          <a:lstStyle/>
          <a:p>
            <a:r>
              <a:rPr lang="it-IT" dirty="0">
                <a:solidFill>
                  <a:srgbClr val="006EAB"/>
                </a:solidFill>
              </a:rPr>
              <a:t>Grazie per l’attenzione. Ci vediamo su Morus Up!</a:t>
            </a:r>
          </a:p>
        </p:txBody>
      </p:sp>
      <p:pic>
        <p:nvPicPr>
          <p:cNvPr id="26" name="Immagine 25">
            <a:extLst>
              <a:ext uri="{FF2B5EF4-FFF2-40B4-BE49-F238E27FC236}">
                <a16:creationId xmlns:a16="http://schemas.microsoft.com/office/drawing/2014/main" id="{57059BA7-2AB9-3DA7-0305-7E67ABC5E845}"/>
              </a:ext>
            </a:extLst>
          </p:cNvPr>
          <p:cNvPicPr>
            <a:picLocks noChangeAspect="1"/>
          </p:cNvPicPr>
          <p:nvPr/>
        </p:nvPicPr>
        <p:blipFill>
          <a:blip r:embed="rId3"/>
          <a:stretch>
            <a:fillRect/>
          </a:stretch>
        </p:blipFill>
        <p:spPr>
          <a:xfrm>
            <a:off x="83937" y="4599225"/>
            <a:ext cx="1064787" cy="459407"/>
          </a:xfrm>
          <a:prstGeom prst="rect">
            <a:avLst/>
          </a:prstGeom>
          <a:ln w="15875">
            <a:solidFill>
              <a:schemeClr val="accent2">
                <a:lumMod val="75000"/>
              </a:schemeClr>
            </a:solidFill>
          </a:ln>
        </p:spPr>
      </p:pic>
      <p:pic>
        <p:nvPicPr>
          <p:cNvPr id="27" name="Immagine 26" descr="Immagine che contiene testo, Carattere, Elementi grafici, grafica&#10;&#10;Il contenuto generato dall'IA potrebbe non essere corretto.">
            <a:extLst>
              <a:ext uri="{FF2B5EF4-FFF2-40B4-BE49-F238E27FC236}">
                <a16:creationId xmlns:a16="http://schemas.microsoft.com/office/drawing/2014/main" id="{1F64BA43-D0BD-EA10-DAF0-AD07B77A5E61}"/>
              </a:ext>
            </a:extLst>
          </p:cNvPr>
          <p:cNvPicPr>
            <a:picLocks noChangeAspect="1"/>
          </p:cNvPicPr>
          <p:nvPr/>
        </p:nvPicPr>
        <p:blipFill>
          <a:blip r:embed="rId4"/>
          <a:stretch>
            <a:fillRect/>
          </a:stretch>
        </p:blipFill>
        <p:spPr>
          <a:xfrm>
            <a:off x="1299313" y="4601834"/>
            <a:ext cx="848159" cy="462938"/>
          </a:xfrm>
          <a:prstGeom prst="rect">
            <a:avLst/>
          </a:prstGeom>
          <a:ln w="15875">
            <a:solidFill>
              <a:schemeClr val="accent2">
                <a:lumMod val="75000"/>
              </a:schemeClr>
            </a:solidFill>
          </a:ln>
        </p:spPr>
      </p:pic>
      <p:pic>
        <p:nvPicPr>
          <p:cNvPr id="15" name="Immagine 14" descr="Immagine che contiene testo, modello, schermata, quadrato&#10;&#10;Il contenuto generato dall'IA potrebbe non essere corretto.">
            <a:extLst>
              <a:ext uri="{FF2B5EF4-FFF2-40B4-BE49-F238E27FC236}">
                <a16:creationId xmlns:a16="http://schemas.microsoft.com/office/drawing/2014/main" id="{7AD966AB-C820-0072-AA5C-58EDA38CA9F5}"/>
              </a:ext>
            </a:extLst>
          </p:cNvPr>
          <p:cNvPicPr>
            <a:picLocks noChangeAspect="1"/>
          </p:cNvPicPr>
          <p:nvPr/>
        </p:nvPicPr>
        <p:blipFill>
          <a:blip r:embed="rId5"/>
          <a:stretch>
            <a:fillRect/>
          </a:stretch>
        </p:blipFill>
        <p:spPr>
          <a:xfrm>
            <a:off x="7448787" y="3239587"/>
            <a:ext cx="1497772" cy="1747157"/>
          </a:xfrm>
          <a:prstGeom prst="rect">
            <a:avLst/>
          </a:prstGeom>
        </p:spPr>
      </p:pic>
      <p:pic>
        <p:nvPicPr>
          <p:cNvPr id="18" name="Immagine 17" descr="Immagine che contiene interno, giallo, uovo&#10;&#10;Il contenuto generato dall'IA potrebbe non essere corretto.">
            <a:extLst>
              <a:ext uri="{FF2B5EF4-FFF2-40B4-BE49-F238E27FC236}">
                <a16:creationId xmlns:a16="http://schemas.microsoft.com/office/drawing/2014/main" id="{54BF5128-CB3C-EF4B-78F5-7EAAA93BEBC4}"/>
              </a:ext>
            </a:extLst>
          </p:cNvPr>
          <p:cNvPicPr>
            <a:picLocks noChangeAspect="1"/>
          </p:cNvPicPr>
          <p:nvPr/>
        </p:nvPicPr>
        <p:blipFill>
          <a:blip r:embed="rId6"/>
          <a:stretch>
            <a:fillRect/>
          </a:stretch>
        </p:blipFill>
        <p:spPr>
          <a:xfrm>
            <a:off x="1953249" y="1833655"/>
            <a:ext cx="4112351" cy="2741567"/>
          </a:xfrm>
          <a:prstGeom prst="rect">
            <a:avLst/>
          </a:prstGeom>
        </p:spPr>
      </p:pic>
    </p:spTree>
    <p:extLst>
      <p:ext uri="{BB962C8B-B14F-4D97-AF65-F5344CB8AC3E}">
        <p14:creationId xmlns:p14="http://schemas.microsoft.com/office/powerpoint/2010/main" val="1966119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2">
          <a:extLst>
            <a:ext uri="{FF2B5EF4-FFF2-40B4-BE49-F238E27FC236}">
              <a16:creationId xmlns:a16="http://schemas.microsoft.com/office/drawing/2014/main" id="{B6969F28-5E34-8098-878A-2470B5A2D2CA}"/>
            </a:ext>
          </a:extLst>
        </p:cNvPr>
        <p:cNvGrpSpPr/>
        <p:nvPr/>
      </p:nvGrpSpPr>
      <p:grpSpPr>
        <a:xfrm>
          <a:off x="0" y="0"/>
          <a:ext cx="0" cy="0"/>
          <a:chOff x="0" y="0"/>
          <a:chExt cx="0" cy="0"/>
        </a:xfrm>
      </p:grpSpPr>
      <p:sp>
        <p:nvSpPr>
          <p:cNvPr id="690" name="Google Shape;690;p65">
            <a:extLst>
              <a:ext uri="{FF2B5EF4-FFF2-40B4-BE49-F238E27FC236}">
                <a16:creationId xmlns:a16="http://schemas.microsoft.com/office/drawing/2014/main" id="{A30D68C4-6A36-4B8A-FC55-848975AFE7FB}"/>
              </a:ext>
            </a:extLst>
          </p:cNvPr>
          <p:cNvSpPr/>
          <p:nvPr/>
        </p:nvSpPr>
        <p:spPr>
          <a:xfrm rot="6380432">
            <a:off x="7916820" y="4169116"/>
            <a:ext cx="1392417" cy="812213"/>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3" name="Titolo 2">
            <a:extLst>
              <a:ext uri="{FF2B5EF4-FFF2-40B4-BE49-F238E27FC236}">
                <a16:creationId xmlns:a16="http://schemas.microsoft.com/office/drawing/2014/main" id="{EFAC21AD-C3BE-FC06-3C1A-B322569D9D94}"/>
              </a:ext>
            </a:extLst>
          </p:cNvPr>
          <p:cNvSpPr>
            <a:spLocks noGrp="1"/>
          </p:cNvSpPr>
          <p:nvPr>
            <p:ph type="title"/>
          </p:nvPr>
        </p:nvSpPr>
        <p:spPr>
          <a:xfrm>
            <a:off x="720000" y="291970"/>
            <a:ext cx="7704000" cy="320100"/>
          </a:xfrm>
        </p:spPr>
        <p:txBody>
          <a:bodyPr/>
          <a:lstStyle/>
          <a:p>
            <a:r>
              <a:rPr lang="it-IT" dirty="0">
                <a:solidFill>
                  <a:srgbClr val="006EAB"/>
                </a:solidFill>
              </a:rPr>
              <a:t>Il ciclo biologico degli insetti olometaboli</a:t>
            </a:r>
          </a:p>
        </p:txBody>
      </p:sp>
      <p:pic>
        <p:nvPicPr>
          <p:cNvPr id="26" name="Immagine 25">
            <a:extLst>
              <a:ext uri="{FF2B5EF4-FFF2-40B4-BE49-F238E27FC236}">
                <a16:creationId xmlns:a16="http://schemas.microsoft.com/office/drawing/2014/main" id="{CFAEF9E5-0B2B-7153-00FE-EFC62C6E6685}"/>
              </a:ext>
            </a:extLst>
          </p:cNvPr>
          <p:cNvPicPr>
            <a:picLocks noChangeAspect="1"/>
          </p:cNvPicPr>
          <p:nvPr/>
        </p:nvPicPr>
        <p:blipFill>
          <a:blip r:embed="rId3"/>
          <a:stretch>
            <a:fillRect/>
          </a:stretch>
        </p:blipFill>
        <p:spPr>
          <a:xfrm>
            <a:off x="83937" y="4599225"/>
            <a:ext cx="1064787" cy="459407"/>
          </a:xfrm>
          <a:prstGeom prst="rect">
            <a:avLst/>
          </a:prstGeom>
          <a:ln w="15875">
            <a:solidFill>
              <a:schemeClr val="accent2">
                <a:lumMod val="75000"/>
              </a:schemeClr>
            </a:solidFill>
          </a:ln>
        </p:spPr>
      </p:pic>
      <p:pic>
        <p:nvPicPr>
          <p:cNvPr id="27" name="Immagine 26" descr="Immagine che contiene testo, Carattere, Elementi grafici, grafica&#10;&#10;Il contenuto generato dall'IA potrebbe non essere corretto.">
            <a:extLst>
              <a:ext uri="{FF2B5EF4-FFF2-40B4-BE49-F238E27FC236}">
                <a16:creationId xmlns:a16="http://schemas.microsoft.com/office/drawing/2014/main" id="{CBD487AE-D8ED-DAF4-8A88-04678B712320}"/>
              </a:ext>
            </a:extLst>
          </p:cNvPr>
          <p:cNvPicPr>
            <a:picLocks noChangeAspect="1"/>
          </p:cNvPicPr>
          <p:nvPr/>
        </p:nvPicPr>
        <p:blipFill>
          <a:blip r:embed="rId4"/>
          <a:stretch>
            <a:fillRect/>
          </a:stretch>
        </p:blipFill>
        <p:spPr>
          <a:xfrm>
            <a:off x="1299313" y="4601834"/>
            <a:ext cx="848159" cy="462938"/>
          </a:xfrm>
          <a:prstGeom prst="rect">
            <a:avLst/>
          </a:prstGeom>
          <a:ln w="15875">
            <a:solidFill>
              <a:schemeClr val="accent2">
                <a:lumMod val="75000"/>
              </a:schemeClr>
            </a:solidFill>
          </a:ln>
        </p:spPr>
      </p:pic>
      <p:sp>
        <p:nvSpPr>
          <p:cNvPr id="34" name="Google Shape;818;p69">
            <a:extLst>
              <a:ext uri="{FF2B5EF4-FFF2-40B4-BE49-F238E27FC236}">
                <a16:creationId xmlns:a16="http://schemas.microsoft.com/office/drawing/2014/main" id="{211B068F-911E-E592-21DE-F3767A12C9E5}"/>
              </a:ext>
            </a:extLst>
          </p:cNvPr>
          <p:cNvSpPr txBox="1">
            <a:spLocks noGrp="1"/>
          </p:cNvSpPr>
          <p:nvPr>
            <p:ph type="subTitle" idx="1"/>
          </p:nvPr>
        </p:nvSpPr>
        <p:spPr>
          <a:xfrm>
            <a:off x="165442" y="3264242"/>
            <a:ext cx="3564004" cy="128816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800" dirty="0"/>
              <a:t>Lo stadio svernante, quello giovanile, la pupa (bozzolo) e l’adulto (falena)</a:t>
            </a:r>
            <a:endParaRPr sz="1800" dirty="0"/>
          </a:p>
          <a:p>
            <a:pPr marL="0" lvl="0" indent="0" algn="ctr" rtl="0">
              <a:spcBef>
                <a:spcPts val="0"/>
              </a:spcBef>
              <a:spcAft>
                <a:spcPts val="0"/>
              </a:spcAft>
              <a:buNone/>
            </a:pPr>
            <a:endParaRPr dirty="0"/>
          </a:p>
        </p:txBody>
      </p:sp>
      <p:pic>
        <p:nvPicPr>
          <p:cNvPr id="6" name="Immagine 5" descr="Immagine che contiene testo, schermata, design&#10;&#10;Il contenuto generato dall'IA potrebbe non essere corretto.">
            <a:extLst>
              <a:ext uri="{FF2B5EF4-FFF2-40B4-BE49-F238E27FC236}">
                <a16:creationId xmlns:a16="http://schemas.microsoft.com/office/drawing/2014/main" id="{A4AEA044-8E96-41D6-5AD9-BBFAD29397FD}"/>
              </a:ext>
            </a:extLst>
          </p:cNvPr>
          <p:cNvPicPr>
            <a:picLocks noChangeAspect="1"/>
          </p:cNvPicPr>
          <p:nvPr/>
        </p:nvPicPr>
        <p:blipFill>
          <a:blip r:embed="rId5"/>
          <a:stretch>
            <a:fillRect/>
          </a:stretch>
        </p:blipFill>
        <p:spPr>
          <a:xfrm>
            <a:off x="142867" y="773934"/>
            <a:ext cx="3586579" cy="2435805"/>
          </a:xfrm>
          <a:prstGeom prst="rect">
            <a:avLst/>
          </a:prstGeom>
          <a:ln w="15875">
            <a:solidFill>
              <a:schemeClr val="accent2">
                <a:lumMod val="75000"/>
              </a:schemeClr>
            </a:solidFill>
          </a:ln>
        </p:spPr>
      </p:pic>
      <p:pic>
        <p:nvPicPr>
          <p:cNvPr id="10" name="Immagine 9" descr="Immagine che contiene bruco, testo, invertebrato, larva&#10;&#10;Il contenuto generato dall'IA potrebbe non essere corretto.">
            <a:extLst>
              <a:ext uri="{FF2B5EF4-FFF2-40B4-BE49-F238E27FC236}">
                <a16:creationId xmlns:a16="http://schemas.microsoft.com/office/drawing/2014/main" id="{52B7E72E-6E0E-5D38-74A0-78013112EC57}"/>
              </a:ext>
            </a:extLst>
          </p:cNvPr>
          <p:cNvPicPr>
            <a:picLocks noChangeAspect="1"/>
          </p:cNvPicPr>
          <p:nvPr/>
        </p:nvPicPr>
        <p:blipFill>
          <a:blip r:embed="rId6"/>
          <a:stretch>
            <a:fillRect/>
          </a:stretch>
        </p:blipFill>
        <p:spPr>
          <a:xfrm>
            <a:off x="4040469" y="773934"/>
            <a:ext cx="2748174" cy="1615505"/>
          </a:xfrm>
          <a:prstGeom prst="rect">
            <a:avLst/>
          </a:prstGeom>
          <a:ln w="15875">
            <a:solidFill>
              <a:schemeClr val="accent2">
                <a:lumMod val="75000"/>
              </a:schemeClr>
            </a:solidFill>
          </a:ln>
        </p:spPr>
      </p:pic>
      <p:pic>
        <p:nvPicPr>
          <p:cNvPr id="16" name="Immagine 15" descr="Immagine che contiene arancione, persona, mano, interno&#10;&#10;Il contenuto generato dall'IA potrebbe non essere corretto.">
            <a:extLst>
              <a:ext uri="{FF2B5EF4-FFF2-40B4-BE49-F238E27FC236}">
                <a16:creationId xmlns:a16="http://schemas.microsoft.com/office/drawing/2014/main" id="{CFC57316-8DF5-BE7F-3777-279D890E773D}"/>
              </a:ext>
            </a:extLst>
          </p:cNvPr>
          <p:cNvPicPr>
            <a:picLocks noChangeAspect="1"/>
          </p:cNvPicPr>
          <p:nvPr/>
        </p:nvPicPr>
        <p:blipFill>
          <a:blip r:embed="rId7"/>
          <a:stretch>
            <a:fillRect/>
          </a:stretch>
        </p:blipFill>
        <p:spPr>
          <a:xfrm rot="5400000">
            <a:off x="6578318" y="1370012"/>
            <a:ext cx="2630787" cy="1438632"/>
          </a:xfrm>
          <a:prstGeom prst="rect">
            <a:avLst/>
          </a:prstGeom>
          <a:ln w="15875">
            <a:solidFill>
              <a:schemeClr val="accent2">
                <a:lumMod val="75000"/>
              </a:schemeClr>
            </a:solidFill>
          </a:ln>
        </p:spPr>
      </p:pic>
      <p:pic>
        <p:nvPicPr>
          <p:cNvPr id="18" name="Immagine 17" descr="Immagine che contiene insetto&#10;&#10;Il contenuto generato dall'IA potrebbe non essere corretto.">
            <a:extLst>
              <a:ext uri="{FF2B5EF4-FFF2-40B4-BE49-F238E27FC236}">
                <a16:creationId xmlns:a16="http://schemas.microsoft.com/office/drawing/2014/main" id="{BE41CEE9-4043-48B1-2EB7-04008862A10F}"/>
              </a:ext>
            </a:extLst>
          </p:cNvPr>
          <p:cNvPicPr>
            <a:picLocks noChangeAspect="1"/>
          </p:cNvPicPr>
          <p:nvPr/>
        </p:nvPicPr>
        <p:blipFill>
          <a:blip r:embed="rId8"/>
          <a:stretch>
            <a:fillRect/>
          </a:stretch>
        </p:blipFill>
        <p:spPr>
          <a:xfrm>
            <a:off x="3856280" y="2551303"/>
            <a:ext cx="2725966" cy="2097469"/>
          </a:xfrm>
          <a:prstGeom prst="rect">
            <a:avLst/>
          </a:prstGeom>
          <a:ln w="15875">
            <a:solidFill>
              <a:schemeClr val="accent2">
                <a:lumMod val="75000"/>
              </a:schemeClr>
            </a:solidFill>
          </a:ln>
        </p:spPr>
      </p:pic>
      <p:pic>
        <p:nvPicPr>
          <p:cNvPr id="20" name="Immagine 19" descr="Immagine che contiene invertebrato, ala, insetto, parassita&#10;&#10;Il contenuto generato dall'IA potrebbe non essere corretto.">
            <a:extLst>
              <a:ext uri="{FF2B5EF4-FFF2-40B4-BE49-F238E27FC236}">
                <a16:creationId xmlns:a16="http://schemas.microsoft.com/office/drawing/2014/main" id="{53EC8C1E-DE38-E48A-6C0A-3E3BA7BD514F}"/>
              </a:ext>
            </a:extLst>
          </p:cNvPr>
          <p:cNvPicPr>
            <a:picLocks noChangeAspect="1"/>
          </p:cNvPicPr>
          <p:nvPr/>
        </p:nvPicPr>
        <p:blipFill>
          <a:blip r:embed="rId9"/>
          <a:stretch>
            <a:fillRect/>
          </a:stretch>
        </p:blipFill>
        <p:spPr>
          <a:xfrm>
            <a:off x="6664717" y="3488350"/>
            <a:ext cx="2361481" cy="1160422"/>
          </a:xfrm>
          <a:prstGeom prst="rect">
            <a:avLst/>
          </a:prstGeom>
          <a:ln w="15875">
            <a:solidFill>
              <a:schemeClr val="accent2">
                <a:lumMod val="75000"/>
              </a:schemeClr>
            </a:solidFill>
          </a:ln>
        </p:spPr>
      </p:pic>
    </p:spTree>
    <p:extLst>
      <p:ext uri="{BB962C8B-B14F-4D97-AF65-F5344CB8AC3E}">
        <p14:creationId xmlns:p14="http://schemas.microsoft.com/office/powerpoint/2010/main" val="408268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a:extLst>
            <a:ext uri="{FF2B5EF4-FFF2-40B4-BE49-F238E27FC236}">
              <a16:creationId xmlns:a16="http://schemas.microsoft.com/office/drawing/2014/main" id="{AC23FCBE-BB7C-FF12-FAB1-57FC5B7F44EB}"/>
            </a:ext>
          </a:extLst>
        </p:cNvPr>
        <p:cNvGrpSpPr/>
        <p:nvPr/>
      </p:nvGrpSpPr>
      <p:grpSpPr>
        <a:xfrm>
          <a:off x="0" y="0"/>
          <a:ext cx="0" cy="0"/>
          <a:chOff x="0" y="0"/>
          <a:chExt cx="0" cy="0"/>
        </a:xfrm>
      </p:grpSpPr>
      <p:sp>
        <p:nvSpPr>
          <p:cNvPr id="690" name="Google Shape;690;p65">
            <a:extLst>
              <a:ext uri="{FF2B5EF4-FFF2-40B4-BE49-F238E27FC236}">
                <a16:creationId xmlns:a16="http://schemas.microsoft.com/office/drawing/2014/main" id="{65D1F5C2-6DCF-1FD8-9874-4E111B52BB64}"/>
              </a:ext>
            </a:extLst>
          </p:cNvPr>
          <p:cNvSpPr/>
          <p:nvPr/>
        </p:nvSpPr>
        <p:spPr>
          <a:xfrm rot="6380432">
            <a:off x="7916820" y="4169116"/>
            <a:ext cx="1392417" cy="812213"/>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3" name="Titolo 2">
            <a:extLst>
              <a:ext uri="{FF2B5EF4-FFF2-40B4-BE49-F238E27FC236}">
                <a16:creationId xmlns:a16="http://schemas.microsoft.com/office/drawing/2014/main" id="{31149E84-44F0-F321-B0E6-BCF6BC04A0D3}"/>
              </a:ext>
            </a:extLst>
          </p:cNvPr>
          <p:cNvSpPr>
            <a:spLocks noGrp="1"/>
          </p:cNvSpPr>
          <p:nvPr>
            <p:ph type="title"/>
          </p:nvPr>
        </p:nvSpPr>
        <p:spPr>
          <a:xfrm>
            <a:off x="1947444" y="270994"/>
            <a:ext cx="3140074" cy="320100"/>
          </a:xfrm>
        </p:spPr>
        <p:txBody>
          <a:bodyPr/>
          <a:lstStyle/>
          <a:p>
            <a:r>
              <a:rPr lang="it-IT" dirty="0">
                <a:solidFill>
                  <a:srgbClr val="006EAB"/>
                </a:solidFill>
              </a:rPr>
              <a:t>Cosa contiene il kit</a:t>
            </a:r>
          </a:p>
        </p:txBody>
      </p:sp>
      <p:pic>
        <p:nvPicPr>
          <p:cNvPr id="26" name="Immagine 25">
            <a:extLst>
              <a:ext uri="{FF2B5EF4-FFF2-40B4-BE49-F238E27FC236}">
                <a16:creationId xmlns:a16="http://schemas.microsoft.com/office/drawing/2014/main" id="{D8AFCAEE-CC15-5EF6-8078-14A1BC210715}"/>
              </a:ext>
            </a:extLst>
          </p:cNvPr>
          <p:cNvPicPr>
            <a:picLocks noChangeAspect="1"/>
          </p:cNvPicPr>
          <p:nvPr/>
        </p:nvPicPr>
        <p:blipFill>
          <a:blip r:embed="rId3"/>
          <a:stretch>
            <a:fillRect/>
          </a:stretch>
        </p:blipFill>
        <p:spPr>
          <a:xfrm>
            <a:off x="83937" y="4599225"/>
            <a:ext cx="1064787" cy="459407"/>
          </a:xfrm>
          <a:prstGeom prst="rect">
            <a:avLst/>
          </a:prstGeom>
          <a:ln w="15875">
            <a:solidFill>
              <a:schemeClr val="accent2">
                <a:lumMod val="75000"/>
              </a:schemeClr>
            </a:solidFill>
          </a:ln>
        </p:spPr>
      </p:pic>
      <p:pic>
        <p:nvPicPr>
          <p:cNvPr id="27" name="Immagine 26" descr="Immagine che contiene testo, Carattere, Elementi grafici, grafica&#10;&#10;Il contenuto generato dall'IA potrebbe non essere corretto.">
            <a:extLst>
              <a:ext uri="{FF2B5EF4-FFF2-40B4-BE49-F238E27FC236}">
                <a16:creationId xmlns:a16="http://schemas.microsoft.com/office/drawing/2014/main" id="{8FA93ACC-D780-D306-2C54-914C2D46324E}"/>
              </a:ext>
            </a:extLst>
          </p:cNvPr>
          <p:cNvPicPr>
            <a:picLocks noChangeAspect="1"/>
          </p:cNvPicPr>
          <p:nvPr/>
        </p:nvPicPr>
        <p:blipFill>
          <a:blip r:embed="rId4"/>
          <a:stretch>
            <a:fillRect/>
          </a:stretch>
        </p:blipFill>
        <p:spPr>
          <a:xfrm>
            <a:off x="1299313" y="4601834"/>
            <a:ext cx="848159" cy="462938"/>
          </a:xfrm>
          <a:prstGeom prst="rect">
            <a:avLst/>
          </a:prstGeom>
          <a:ln w="15875">
            <a:solidFill>
              <a:schemeClr val="accent2">
                <a:lumMod val="75000"/>
              </a:schemeClr>
            </a:solidFill>
          </a:ln>
        </p:spPr>
      </p:pic>
      <p:sp>
        <p:nvSpPr>
          <p:cNvPr id="34" name="Google Shape;818;p69">
            <a:extLst>
              <a:ext uri="{FF2B5EF4-FFF2-40B4-BE49-F238E27FC236}">
                <a16:creationId xmlns:a16="http://schemas.microsoft.com/office/drawing/2014/main" id="{4B43A483-DDEB-742C-69F8-07DF123B25C9}"/>
              </a:ext>
            </a:extLst>
          </p:cNvPr>
          <p:cNvSpPr txBox="1">
            <a:spLocks noGrp="1"/>
          </p:cNvSpPr>
          <p:nvPr>
            <p:ph type="subTitle" idx="1"/>
          </p:nvPr>
        </p:nvSpPr>
        <p:spPr>
          <a:xfrm>
            <a:off x="1678577" y="704631"/>
            <a:ext cx="3541994" cy="74534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sz="1800" dirty="0"/>
              <a:t>Il cuore del kit: un’arena riscaldata dove poter allevare i bruchi</a:t>
            </a:r>
          </a:p>
          <a:p>
            <a:pPr marL="0" lvl="0" indent="0" algn="ctr" rtl="0">
              <a:spcBef>
                <a:spcPts val="0"/>
              </a:spcBef>
              <a:spcAft>
                <a:spcPts val="0"/>
              </a:spcAft>
              <a:buNone/>
            </a:pPr>
            <a:endParaRPr lang="it-IT" sz="1800" dirty="0"/>
          </a:p>
          <a:p>
            <a:pPr marL="0" lvl="0" indent="0" algn="ctr" rtl="0">
              <a:spcBef>
                <a:spcPts val="0"/>
              </a:spcBef>
              <a:spcAft>
                <a:spcPts val="0"/>
              </a:spcAft>
              <a:buNone/>
            </a:pPr>
            <a:endParaRPr sz="1800" dirty="0"/>
          </a:p>
          <a:p>
            <a:pPr marL="0" lvl="0" indent="0" algn="ctr" rtl="0">
              <a:spcBef>
                <a:spcPts val="0"/>
              </a:spcBef>
              <a:spcAft>
                <a:spcPts val="0"/>
              </a:spcAft>
              <a:buNone/>
            </a:pPr>
            <a:endParaRPr dirty="0"/>
          </a:p>
        </p:txBody>
      </p:sp>
      <p:pic>
        <p:nvPicPr>
          <p:cNvPr id="7" name="Immagine 6" descr="Immagine che contiene Viso umano, sorriso, vestiti, cartone animato&#10;&#10;Il contenuto generato dall'IA potrebbe non essere corretto.">
            <a:extLst>
              <a:ext uri="{FF2B5EF4-FFF2-40B4-BE49-F238E27FC236}">
                <a16:creationId xmlns:a16="http://schemas.microsoft.com/office/drawing/2014/main" id="{01DC18C6-B64D-2C3A-C340-49FB8CF3D6B1}"/>
              </a:ext>
            </a:extLst>
          </p:cNvPr>
          <p:cNvPicPr>
            <a:picLocks noChangeAspect="1"/>
          </p:cNvPicPr>
          <p:nvPr/>
        </p:nvPicPr>
        <p:blipFill>
          <a:blip r:embed="rId5"/>
          <a:stretch>
            <a:fillRect/>
          </a:stretch>
        </p:blipFill>
        <p:spPr>
          <a:xfrm>
            <a:off x="165442" y="150222"/>
            <a:ext cx="1597704" cy="1547949"/>
          </a:xfrm>
          <a:prstGeom prst="rect">
            <a:avLst/>
          </a:prstGeom>
          <a:ln w="15875">
            <a:solidFill>
              <a:schemeClr val="accent2">
                <a:lumMod val="75000"/>
              </a:schemeClr>
            </a:solidFill>
          </a:ln>
        </p:spPr>
      </p:pic>
      <p:pic>
        <p:nvPicPr>
          <p:cNvPr id="12" name="Immagine 11" descr="Immagine che contiene interno, Elettrodomestico, pavimento, elettrodomestico da cucina&#10;&#10;Il contenuto generato dall'IA potrebbe non essere corretto.">
            <a:extLst>
              <a:ext uri="{FF2B5EF4-FFF2-40B4-BE49-F238E27FC236}">
                <a16:creationId xmlns:a16="http://schemas.microsoft.com/office/drawing/2014/main" id="{A9AEF021-684F-8D43-C1F9-7BA20AF22A91}"/>
              </a:ext>
            </a:extLst>
          </p:cNvPr>
          <p:cNvPicPr>
            <a:picLocks noChangeAspect="1"/>
          </p:cNvPicPr>
          <p:nvPr/>
        </p:nvPicPr>
        <p:blipFill>
          <a:blip r:embed="rId6"/>
          <a:srcRect t="18642" b="26812"/>
          <a:stretch>
            <a:fillRect/>
          </a:stretch>
        </p:blipFill>
        <p:spPr>
          <a:xfrm>
            <a:off x="165442" y="1879258"/>
            <a:ext cx="2128430" cy="1547949"/>
          </a:xfrm>
          <a:prstGeom prst="rect">
            <a:avLst/>
          </a:prstGeom>
          <a:ln w="15875">
            <a:solidFill>
              <a:schemeClr val="accent2">
                <a:lumMod val="75000"/>
              </a:schemeClr>
            </a:solidFill>
          </a:ln>
        </p:spPr>
      </p:pic>
      <p:pic>
        <p:nvPicPr>
          <p:cNvPr id="14" name="Immagine 13" descr="Immagine che contiene Contenitori per alimenti, interno, Barattolo di vetro, coperchio&#10;&#10;Il contenuto generato dall'IA potrebbe non essere corretto.">
            <a:extLst>
              <a:ext uri="{FF2B5EF4-FFF2-40B4-BE49-F238E27FC236}">
                <a16:creationId xmlns:a16="http://schemas.microsoft.com/office/drawing/2014/main" id="{1BE489FD-5C63-F20B-FC29-436C28864542}"/>
              </a:ext>
            </a:extLst>
          </p:cNvPr>
          <p:cNvPicPr>
            <a:picLocks noChangeAspect="1"/>
          </p:cNvPicPr>
          <p:nvPr/>
        </p:nvPicPr>
        <p:blipFill>
          <a:blip r:embed="rId7"/>
          <a:stretch>
            <a:fillRect/>
          </a:stretch>
        </p:blipFill>
        <p:spPr>
          <a:xfrm>
            <a:off x="7065168" y="3202888"/>
            <a:ext cx="1619476" cy="1352739"/>
          </a:xfrm>
          <a:prstGeom prst="rect">
            <a:avLst/>
          </a:prstGeom>
          <a:ln w="15875">
            <a:solidFill>
              <a:schemeClr val="accent2">
                <a:lumMod val="75000"/>
              </a:schemeClr>
            </a:solidFill>
          </a:ln>
        </p:spPr>
      </p:pic>
      <p:pic>
        <p:nvPicPr>
          <p:cNvPr id="17" name="Immagine 16" descr="Immagine che contiene testo, menu, cibo&#10;&#10;Il contenuto generato dall'IA potrebbe non essere corretto.">
            <a:extLst>
              <a:ext uri="{FF2B5EF4-FFF2-40B4-BE49-F238E27FC236}">
                <a16:creationId xmlns:a16="http://schemas.microsoft.com/office/drawing/2014/main" id="{1F444874-B536-8983-6810-C5C311BDBE6A}"/>
              </a:ext>
            </a:extLst>
          </p:cNvPr>
          <p:cNvPicPr>
            <a:picLocks noChangeAspect="1"/>
          </p:cNvPicPr>
          <p:nvPr/>
        </p:nvPicPr>
        <p:blipFill>
          <a:blip r:embed="rId8"/>
          <a:stretch>
            <a:fillRect/>
          </a:stretch>
        </p:blipFill>
        <p:spPr>
          <a:xfrm>
            <a:off x="6850130" y="150222"/>
            <a:ext cx="2135494" cy="2798719"/>
          </a:xfrm>
          <a:prstGeom prst="rect">
            <a:avLst/>
          </a:prstGeom>
          <a:ln w="15875">
            <a:solidFill>
              <a:schemeClr val="accent2">
                <a:lumMod val="75000"/>
              </a:schemeClr>
            </a:solidFill>
          </a:ln>
        </p:spPr>
      </p:pic>
      <p:pic>
        <p:nvPicPr>
          <p:cNvPr id="21" name="Immagine 20" descr="Immagine che contiene testo, schermata, logo, Carattere&#10;&#10;Il contenuto generato dall'IA potrebbe non essere corretto.">
            <a:extLst>
              <a:ext uri="{FF2B5EF4-FFF2-40B4-BE49-F238E27FC236}">
                <a16:creationId xmlns:a16="http://schemas.microsoft.com/office/drawing/2014/main" id="{D9EA15F3-FF2C-2D26-21EC-8CDF5ED35A1A}"/>
              </a:ext>
            </a:extLst>
          </p:cNvPr>
          <p:cNvPicPr>
            <a:picLocks noChangeAspect="1"/>
          </p:cNvPicPr>
          <p:nvPr/>
        </p:nvPicPr>
        <p:blipFill>
          <a:blip r:embed="rId9"/>
          <a:stretch>
            <a:fillRect/>
          </a:stretch>
        </p:blipFill>
        <p:spPr>
          <a:xfrm>
            <a:off x="5354125" y="250268"/>
            <a:ext cx="1228896" cy="4324954"/>
          </a:xfrm>
          <a:prstGeom prst="rect">
            <a:avLst/>
          </a:prstGeom>
          <a:ln w="15875">
            <a:solidFill>
              <a:schemeClr val="accent2">
                <a:lumMod val="75000"/>
              </a:schemeClr>
            </a:solidFill>
          </a:ln>
        </p:spPr>
      </p:pic>
      <p:sp>
        <p:nvSpPr>
          <p:cNvPr id="22" name="Google Shape;818;p69">
            <a:extLst>
              <a:ext uri="{FF2B5EF4-FFF2-40B4-BE49-F238E27FC236}">
                <a16:creationId xmlns:a16="http://schemas.microsoft.com/office/drawing/2014/main" id="{F2ABA4B5-9442-716D-EB6F-ECD7F5B401ED}"/>
              </a:ext>
            </a:extLst>
          </p:cNvPr>
          <p:cNvSpPr txBox="1">
            <a:spLocks/>
          </p:cNvSpPr>
          <p:nvPr/>
        </p:nvSpPr>
        <p:spPr>
          <a:xfrm>
            <a:off x="2545271" y="1449977"/>
            <a:ext cx="2541745" cy="31010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Calibri Light" panose="020F0302020204030204" pitchFamily="34" charset="0"/>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ctr"/>
            <a:r>
              <a:rPr lang="it-IT" sz="1800" dirty="0"/>
              <a:t>La dieta già porzionata in base allo stadio di sviluppo</a:t>
            </a:r>
          </a:p>
          <a:p>
            <a:pPr marL="0" indent="0" algn="ctr"/>
            <a:endParaRPr lang="it-IT" sz="1800" dirty="0"/>
          </a:p>
          <a:p>
            <a:pPr marL="0" indent="0" algn="ctr"/>
            <a:r>
              <a:rPr lang="it-IT" sz="1800" dirty="0"/>
              <a:t>Regole e strumenti per un allevamento di successo</a:t>
            </a:r>
          </a:p>
          <a:p>
            <a:pPr marL="0" indent="0" algn="ctr"/>
            <a:endParaRPr lang="it-IT" sz="1800" dirty="0"/>
          </a:p>
          <a:p>
            <a:pPr marL="0" indent="0" algn="ctr"/>
            <a:endParaRPr lang="it-IT" sz="1800" dirty="0"/>
          </a:p>
          <a:p>
            <a:pPr marL="0" indent="0" algn="ctr"/>
            <a:endParaRPr lang="it-IT" dirty="0"/>
          </a:p>
        </p:txBody>
      </p:sp>
      <p:sp>
        <p:nvSpPr>
          <p:cNvPr id="23" name="Google Shape;818;p69">
            <a:extLst>
              <a:ext uri="{FF2B5EF4-FFF2-40B4-BE49-F238E27FC236}">
                <a16:creationId xmlns:a16="http://schemas.microsoft.com/office/drawing/2014/main" id="{68CEA13E-BFB8-2B19-4B5F-D8AD47FB5195}"/>
              </a:ext>
            </a:extLst>
          </p:cNvPr>
          <p:cNvSpPr txBox="1">
            <a:spLocks/>
          </p:cNvSpPr>
          <p:nvPr/>
        </p:nvSpPr>
        <p:spPr>
          <a:xfrm>
            <a:off x="12306" y="3506584"/>
            <a:ext cx="2401830" cy="74534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Calibri Light" panose="020F0302020204030204" pitchFamily="34" charset="0"/>
                <a:ea typeface="Nunito"/>
                <a:cs typeface="Nunito"/>
                <a:sym typeface="Nunito"/>
              </a:defRPr>
            </a:lvl1pPr>
            <a:lvl2pPr marL="914400" marR="0" lvl="1" indent="-317500" algn="ctr" rtl="0">
              <a:lnSpc>
                <a:spcPct val="100000"/>
              </a:lnSpc>
              <a:spcBef>
                <a:spcPts val="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2pPr>
            <a:lvl3pPr marL="1371600" marR="0" lvl="2"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3pPr>
            <a:lvl4pPr marL="1828800" marR="0" lvl="3"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4pPr>
            <a:lvl5pPr marL="2286000" marR="0" lvl="4"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5pPr>
            <a:lvl6pPr marL="2743200" marR="0" lvl="5"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6pPr>
            <a:lvl7pPr marL="3200400" marR="0" lvl="6"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7pPr>
            <a:lvl8pPr marL="3657600" marR="0" lvl="7" indent="-317500" algn="ctr" rtl="0">
              <a:lnSpc>
                <a:spcPct val="100000"/>
              </a:lnSpc>
              <a:spcBef>
                <a:spcPts val="1600"/>
              </a:spcBef>
              <a:spcAft>
                <a:spcPts val="0"/>
              </a:spcAft>
              <a:buClr>
                <a:schemeClr val="dk1"/>
              </a:buClr>
              <a:buSzPts val="1400"/>
              <a:buFont typeface="Nunito"/>
              <a:buNone/>
              <a:defRPr sz="1400" b="0" i="0" u="none" strike="noStrike" cap="none">
                <a:solidFill>
                  <a:schemeClr val="dk1"/>
                </a:solidFill>
                <a:latin typeface="Nunito"/>
                <a:ea typeface="Nunito"/>
                <a:cs typeface="Nunito"/>
                <a:sym typeface="Nunito"/>
              </a:defRPr>
            </a:lvl8pPr>
            <a:lvl9pPr marL="4114800" marR="0" lvl="8" indent="-317500" algn="ctr" rtl="0">
              <a:lnSpc>
                <a:spcPct val="100000"/>
              </a:lnSpc>
              <a:spcBef>
                <a:spcPts val="1600"/>
              </a:spcBef>
              <a:spcAft>
                <a:spcPts val="1600"/>
              </a:spcAft>
              <a:buClr>
                <a:schemeClr val="dk1"/>
              </a:buClr>
              <a:buSzPts val="1400"/>
              <a:buFont typeface="Nunito"/>
              <a:buNone/>
              <a:defRPr sz="1400" b="0" i="0" u="none" strike="noStrike" cap="none">
                <a:solidFill>
                  <a:schemeClr val="dk1"/>
                </a:solidFill>
                <a:latin typeface="Nunito"/>
                <a:ea typeface="Nunito"/>
                <a:cs typeface="Nunito"/>
                <a:sym typeface="Nunito"/>
              </a:defRPr>
            </a:lvl9pPr>
          </a:lstStyle>
          <a:p>
            <a:pPr marL="0" indent="0" algn="ctr"/>
            <a:r>
              <a:rPr lang="it-IT" sz="1800" dirty="0"/>
              <a:t>Un manuale ricco di informazioni e spunti didattici</a:t>
            </a:r>
          </a:p>
          <a:p>
            <a:pPr marL="0" indent="0" algn="ctr"/>
            <a:endParaRPr lang="it-IT" dirty="0"/>
          </a:p>
        </p:txBody>
      </p:sp>
      <p:pic>
        <p:nvPicPr>
          <p:cNvPr id="25" name="Immagine 24" descr="Immagine che contiene Arte bambini, vestiti, ragazzo, bambino&#10;&#10;Il contenuto generato dall'IA potrebbe non essere corretto.">
            <a:extLst>
              <a:ext uri="{FF2B5EF4-FFF2-40B4-BE49-F238E27FC236}">
                <a16:creationId xmlns:a16="http://schemas.microsoft.com/office/drawing/2014/main" id="{014478C2-F130-FDAB-1A1E-0D34C22031D0}"/>
              </a:ext>
            </a:extLst>
          </p:cNvPr>
          <p:cNvPicPr>
            <a:picLocks noChangeAspect="1"/>
          </p:cNvPicPr>
          <p:nvPr/>
        </p:nvPicPr>
        <p:blipFill>
          <a:blip r:embed="rId10"/>
          <a:stretch>
            <a:fillRect/>
          </a:stretch>
        </p:blipFill>
        <p:spPr>
          <a:xfrm>
            <a:off x="2593153" y="3519616"/>
            <a:ext cx="2306692" cy="1482334"/>
          </a:xfrm>
          <a:prstGeom prst="rect">
            <a:avLst/>
          </a:prstGeom>
          <a:ln w="15875">
            <a:solidFill>
              <a:schemeClr val="accent2">
                <a:lumMod val="75000"/>
              </a:schemeClr>
            </a:solidFill>
          </a:ln>
        </p:spPr>
      </p:pic>
    </p:spTree>
    <p:extLst>
      <p:ext uri="{BB962C8B-B14F-4D97-AF65-F5344CB8AC3E}">
        <p14:creationId xmlns:p14="http://schemas.microsoft.com/office/powerpoint/2010/main" val="158626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9"/>
        <p:cNvGrpSpPr/>
        <p:nvPr/>
      </p:nvGrpSpPr>
      <p:grpSpPr>
        <a:xfrm>
          <a:off x="0" y="0"/>
          <a:ext cx="0" cy="0"/>
          <a:chOff x="0" y="0"/>
          <a:chExt cx="0" cy="0"/>
        </a:xfrm>
      </p:grpSpPr>
      <p:sp>
        <p:nvSpPr>
          <p:cNvPr id="2980" name="Google Shape;2980;p105"/>
          <p:cNvSpPr/>
          <p:nvPr/>
        </p:nvSpPr>
        <p:spPr>
          <a:xfrm>
            <a:off x="768148" y="871661"/>
            <a:ext cx="7977200" cy="2229200"/>
          </a:xfrm>
          <a:custGeom>
            <a:avLst/>
            <a:gdLst/>
            <a:ahLst/>
            <a:cxnLst/>
            <a:rect l="l" t="t" r="r" b="b"/>
            <a:pathLst>
              <a:path w="319088" h="89168" extrusionOk="0">
                <a:moveTo>
                  <a:pt x="128622" y="11889"/>
                </a:moveTo>
                <a:cubicBezTo>
                  <a:pt x="103935" y="13044"/>
                  <a:pt x="62048" y="7350"/>
                  <a:pt x="41900" y="9022"/>
                </a:cubicBezTo>
                <a:cubicBezTo>
                  <a:pt x="21753" y="10694"/>
                  <a:pt x="14705" y="14756"/>
                  <a:pt x="7737" y="21923"/>
                </a:cubicBezTo>
                <a:cubicBezTo>
                  <a:pt x="769" y="29090"/>
                  <a:pt x="-266" y="43186"/>
                  <a:pt x="92" y="52025"/>
                </a:cubicBezTo>
                <a:cubicBezTo>
                  <a:pt x="450" y="60865"/>
                  <a:pt x="3397" y="69664"/>
                  <a:pt x="9887" y="74960"/>
                </a:cubicBezTo>
                <a:cubicBezTo>
                  <a:pt x="16377" y="80256"/>
                  <a:pt x="26731" y="83282"/>
                  <a:pt x="39034" y="83799"/>
                </a:cubicBezTo>
                <a:cubicBezTo>
                  <a:pt x="51338" y="84317"/>
                  <a:pt x="60933" y="78503"/>
                  <a:pt x="83708" y="78065"/>
                </a:cubicBezTo>
                <a:cubicBezTo>
                  <a:pt x="106483" y="77627"/>
                  <a:pt x="145106" y="79379"/>
                  <a:pt x="175686" y="81171"/>
                </a:cubicBezTo>
                <a:cubicBezTo>
                  <a:pt x="206266" y="82963"/>
                  <a:pt x="246322" y="90847"/>
                  <a:pt x="267186" y="88816"/>
                </a:cubicBezTo>
                <a:cubicBezTo>
                  <a:pt x="288050" y="86785"/>
                  <a:pt x="292271" y="76751"/>
                  <a:pt x="300871" y="68987"/>
                </a:cubicBezTo>
                <a:cubicBezTo>
                  <a:pt x="309472" y="61223"/>
                  <a:pt x="320820" y="53060"/>
                  <a:pt x="318789" y="42230"/>
                </a:cubicBezTo>
                <a:cubicBezTo>
                  <a:pt x="316758" y="31400"/>
                  <a:pt x="310149" y="10695"/>
                  <a:pt x="288687" y="4006"/>
                </a:cubicBezTo>
                <a:cubicBezTo>
                  <a:pt x="267226" y="-2683"/>
                  <a:pt x="216698" y="780"/>
                  <a:pt x="190020" y="2094"/>
                </a:cubicBezTo>
                <a:cubicBezTo>
                  <a:pt x="163343" y="3408"/>
                  <a:pt x="153309" y="10734"/>
                  <a:pt x="128622" y="11889"/>
                </a:cubicBezTo>
                <a:close/>
              </a:path>
            </a:pathLst>
          </a:custGeom>
          <a:solidFill>
            <a:srgbClr val="CDD7B6">
              <a:alpha val="23770"/>
            </a:srgbClr>
          </a:solidFill>
          <a:ln>
            <a:noFill/>
          </a:ln>
        </p:spPr>
        <p:txBody>
          <a:bodyPr/>
          <a:lstStyle/>
          <a:p>
            <a:endParaRPr lang="it-IT"/>
          </a:p>
        </p:txBody>
      </p:sp>
      <p:sp>
        <p:nvSpPr>
          <p:cNvPr id="2981" name="Google Shape;2981;p105"/>
          <p:cNvSpPr/>
          <p:nvPr/>
        </p:nvSpPr>
        <p:spPr>
          <a:xfrm>
            <a:off x="768148" y="875616"/>
            <a:ext cx="7977200" cy="2229200"/>
          </a:xfrm>
          <a:custGeom>
            <a:avLst/>
            <a:gdLst/>
            <a:ahLst/>
            <a:cxnLst/>
            <a:rect l="l" t="t" r="r" b="b"/>
            <a:pathLst>
              <a:path w="319088" h="89168" extrusionOk="0">
                <a:moveTo>
                  <a:pt x="128622" y="11889"/>
                </a:moveTo>
                <a:cubicBezTo>
                  <a:pt x="103935" y="13044"/>
                  <a:pt x="62048" y="7350"/>
                  <a:pt x="41900" y="9022"/>
                </a:cubicBezTo>
                <a:cubicBezTo>
                  <a:pt x="21753" y="10694"/>
                  <a:pt x="14705" y="14756"/>
                  <a:pt x="7737" y="21923"/>
                </a:cubicBezTo>
                <a:cubicBezTo>
                  <a:pt x="769" y="29090"/>
                  <a:pt x="-266" y="43186"/>
                  <a:pt x="92" y="52025"/>
                </a:cubicBezTo>
                <a:cubicBezTo>
                  <a:pt x="450" y="60865"/>
                  <a:pt x="3397" y="69664"/>
                  <a:pt x="9887" y="74960"/>
                </a:cubicBezTo>
                <a:cubicBezTo>
                  <a:pt x="16377" y="80256"/>
                  <a:pt x="26731" y="83282"/>
                  <a:pt x="39034" y="83799"/>
                </a:cubicBezTo>
                <a:cubicBezTo>
                  <a:pt x="51338" y="84317"/>
                  <a:pt x="60933" y="78503"/>
                  <a:pt x="83708" y="78065"/>
                </a:cubicBezTo>
                <a:cubicBezTo>
                  <a:pt x="106483" y="77627"/>
                  <a:pt x="145106" y="79379"/>
                  <a:pt x="175686" y="81171"/>
                </a:cubicBezTo>
                <a:cubicBezTo>
                  <a:pt x="206266" y="82963"/>
                  <a:pt x="246322" y="90847"/>
                  <a:pt x="267186" y="88816"/>
                </a:cubicBezTo>
                <a:cubicBezTo>
                  <a:pt x="288050" y="86785"/>
                  <a:pt x="292271" y="76751"/>
                  <a:pt x="300871" y="68987"/>
                </a:cubicBezTo>
                <a:cubicBezTo>
                  <a:pt x="309472" y="61223"/>
                  <a:pt x="320820" y="53060"/>
                  <a:pt x="318789" y="42230"/>
                </a:cubicBezTo>
                <a:cubicBezTo>
                  <a:pt x="316758" y="31400"/>
                  <a:pt x="310149" y="10695"/>
                  <a:pt x="288687" y="4006"/>
                </a:cubicBezTo>
                <a:cubicBezTo>
                  <a:pt x="267226" y="-2683"/>
                  <a:pt x="216698" y="780"/>
                  <a:pt x="190020" y="2094"/>
                </a:cubicBezTo>
                <a:cubicBezTo>
                  <a:pt x="163343" y="3408"/>
                  <a:pt x="153309" y="10734"/>
                  <a:pt x="128622" y="11889"/>
                </a:cubicBezTo>
                <a:close/>
              </a:path>
            </a:pathLst>
          </a:custGeom>
          <a:noFill/>
          <a:ln w="9525" cap="flat" cmpd="sng">
            <a:solidFill>
              <a:schemeClr val="accent4"/>
            </a:solidFill>
            <a:prstDash val="solid"/>
            <a:round/>
            <a:headEnd type="none" w="med" len="med"/>
            <a:tailEnd type="none" w="med" len="med"/>
          </a:ln>
        </p:spPr>
        <p:txBody>
          <a:bodyPr/>
          <a:lstStyle/>
          <a:p>
            <a:endParaRPr lang="it-IT"/>
          </a:p>
        </p:txBody>
      </p:sp>
      <p:sp>
        <p:nvSpPr>
          <p:cNvPr id="2982" name="Google Shape;2982;p105"/>
          <p:cNvSpPr txBox="1">
            <a:spLocks noGrp="1"/>
          </p:cNvSpPr>
          <p:nvPr>
            <p:ph type="title"/>
          </p:nvPr>
        </p:nvSpPr>
        <p:spPr>
          <a:xfrm>
            <a:off x="886950" y="1417458"/>
            <a:ext cx="7370100" cy="1394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u="sng" dirty="0"/>
              <a:t>469 studenti</a:t>
            </a:r>
            <a:endParaRPr b="1" u="sng" dirty="0"/>
          </a:p>
        </p:txBody>
      </p:sp>
      <p:sp>
        <p:nvSpPr>
          <p:cNvPr id="2983" name="Google Shape;2983;p105"/>
          <p:cNvSpPr txBox="1">
            <a:spLocks noGrp="1"/>
          </p:cNvSpPr>
          <p:nvPr>
            <p:ph type="subTitle" idx="1"/>
          </p:nvPr>
        </p:nvSpPr>
        <p:spPr>
          <a:xfrm>
            <a:off x="1284000" y="3265003"/>
            <a:ext cx="6576000" cy="75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it-IT" dirty="0">
                <a:solidFill>
                  <a:schemeClr val="accent4"/>
                </a:solidFill>
              </a:rPr>
              <a:t>Questo il numero di studenti delle scuole primarie coinvolti nel corso del presente anno scolastico attraverso i laboratori didattici col supporto della legge regionale per la «</a:t>
            </a:r>
            <a:r>
              <a:rPr lang="it-IT" b="1" u="sng" dirty="0">
                <a:solidFill>
                  <a:schemeClr val="accent4"/>
                </a:solidFill>
              </a:rPr>
              <a:t>Via della seta veneta</a:t>
            </a:r>
            <a:r>
              <a:rPr lang="it-IT" dirty="0">
                <a:solidFill>
                  <a:schemeClr val="accent4"/>
                </a:solidFill>
              </a:rPr>
              <a:t>» </a:t>
            </a:r>
            <a:endParaRPr dirty="0"/>
          </a:p>
        </p:txBody>
      </p:sp>
      <p:grpSp>
        <p:nvGrpSpPr>
          <p:cNvPr id="2984" name="Google Shape;2984;p105"/>
          <p:cNvGrpSpPr/>
          <p:nvPr/>
        </p:nvGrpSpPr>
        <p:grpSpPr>
          <a:xfrm>
            <a:off x="7914820" y="228390"/>
            <a:ext cx="1130465" cy="1294452"/>
            <a:chOff x="7852208" y="207243"/>
            <a:chExt cx="1130465" cy="1294452"/>
          </a:xfrm>
        </p:grpSpPr>
        <p:sp>
          <p:nvSpPr>
            <p:cNvPr id="2985" name="Google Shape;2985;p105"/>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86" name="Google Shape;2986;p105"/>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87" name="Google Shape;2987;p105"/>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88" name="Google Shape;2988;p105"/>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89" name="Google Shape;2989;p105"/>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0" name="Google Shape;2990;p105"/>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1" name="Google Shape;2991;p105"/>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grpSp>
      <p:grpSp>
        <p:nvGrpSpPr>
          <p:cNvPr id="2992" name="Google Shape;2992;p105"/>
          <p:cNvGrpSpPr/>
          <p:nvPr/>
        </p:nvGrpSpPr>
        <p:grpSpPr>
          <a:xfrm rot="10800000">
            <a:off x="118121" y="2860393"/>
            <a:ext cx="1130465" cy="1294452"/>
            <a:chOff x="7852208" y="207243"/>
            <a:chExt cx="1130465" cy="1294452"/>
          </a:xfrm>
        </p:grpSpPr>
        <p:sp>
          <p:nvSpPr>
            <p:cNvPr id="2993" name="Google Shape;2993;p105"/>
            <p:cNvSpPr/>
            <p:nvPr/>
          </p:nvSpPr>
          <p:spPr>
            <a:xfrm rot="4411677" flipH="1">
              <a:off x="8651511" y="1388008"/>
              <a:ext cx="120707" cy="86962"/>
            </a:xfrm>
            <a:custGeom>
              <a:avLst/>
              <a:gdLst/>
              <a:ahLst/>
              <a:cxnLst/>
              <a:rect l="l" t="t" r="r" b="b"/>
              <a:pathLst>
                <a:path w="4432" h="3193" extrusionOk="0">
                  <a:moveTo>
                    <a:pt x="1801" y="1"/>
                  </a:moveTo>
                  <a:cubicBezTo>
                    <a:pt x="1422" y="1"/>
                    <a:pt x="1044" y="135"/>
                    <a:pt x="731" y="454"/>
                  </a:cubicBezTo>
                  <a:cubicBezTo>
                    <a:pt x="0" y="1166"/>
                    <a:pt x="1081" y="3192"/>
                    <a:pt x="2325" y="3192"/>
                  </a:cubicBezTo>
                  <a:cubicBezTo>
                    <a:pt x="2637" y="3192"/>
                    <a:pt x="2958" y="3066"/>
                    <a:pt x="3264" y="2760"/>
                  </a:cubicBezTo>
                  <a:cubicBezTo>
                    <a:pt x="4431" y="1592"/>
                    <a:pt x="3105" y="1"/>
                    <a:pt x="18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4" name="Google Shape;2994;p105"/>
            <p:cNvSpPr/>
            <p:nvPr/>
          </p:nvSpPr>
          <p:spPr>
            <a:xfrm rot="4411677" flipH="1">
              <a:off x="8865502" y="1014328"/>
              <a:ext cx="112536" cy="93744"/>
            </a:xfrm>
            <a:custGeom>
              <a:avLst/>
              <a:gdLst/>
              <a:ahLst/>
              <a:cxnLst/>
              <a:rect l="l" t="t" r="r" b="b"/>
              <a:pathLst>
                <a:path w="4132" h="3442" extrusionOk="0">
                  <a:moveTo>
                    <a:pt x="2019" y="0"/>
                  </a:moveTo>
                  <a:cubicBezTo>
                    <a:pt x="1002" y="0"/>
                    <a:pt x="0" y="555"/>
                    <a:pt x="0" y="1713"/>
                  </a:cubicBezTo>
                  <a:cubicBezTo>
                    <a:pt x="0" y="2882"/>
                    <a:pt x="1003" y="3442"/>
                    <a:pt x="2020" y="3442"/>
                  </a:cubicBezTo>
                  <a:cubicBezTo>
                    <a:pt x="3068" y="3442"/>
                    <a:pt x="4131" y="2848"/>
                    <a:pt x="4131" y="1713"/>
                  </a:cubicBezTo>
                  <a:cubicBezTo>
                    <a:pt x="4131" y="589"/>
                    <a:pt x="3067" y="0"/>
                    <a:pt x="20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5" name="Google Shape;2995;p105"/>
            <p:cNvSpPr/>
            <p:nvPr/>
          </p:nvSpPr>
          <p:spPr>
            <a:xfrm rot="4411677" flipH="1">
              <a:off x="8730576" y="436004"/>
              <a:ext cx="112291" cy="74734"/>
            </a:xfrm>
            <a:custGeom>
              <a:avLst/>
              <a:gdLst/>
              <a:ahLst/>
              <a:cxnLst/>
              <a:rect l="l" t="t" r="r" b="b"/>
              <a:pathLst>
                <a:path w="4123" h="2744" extrusionOk="0">
                  <a:moveTo>
                    <a:pt x="1601" y="0"/>
                  </a:moveTo>
                  <a:cubicBezTo>
                    <a:pt x="726" y="0"/>
                    <a:pt x="0" y="532"/>
                    <a:pt x="308" y="1816"/>
                  </a:cubicBezTo>
                  <a:cubicBezTo>
                    <a:pt x="477" y="2488"/>
                    <a:pt x="941" y="2743"/>
                    <a:pt x="1467" y="2743"/>
                  </a:cubicBezTo>
                  <a:cubicBezTo>
                    <a:pt x="2639" y="2743"/>
                    <a:pt x="4122" y="1476"/>
                    <a:pt x="3366" y="720"/>
                  </a:cubicBezTo>
                  <a:cubicBezTo>
                    <a:pt x="2912" y="266"/>
                    <a:pt x="2220" y="0"/>
                    <a:pt x="1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6" name="Google Shape;2996;p105"/>
            <p:cNvSpPr/>
            <p:nvPr/>
          </p:nvSpPr>
          <p:spPr>
            <a:xfrm rot="4411677" flipH="1">
              <a:off x="8298828" y="304469"/>
              <a:ext cx="144129" cy="110112"/>
            </a:xfrm>
            <a:custGeom>
              <a:avLst/>
              <a:gdLst/>
              <a:ahLst/>
              <a:cxnLst/>
              <a:rect l="l" t="t" r="r" b="b"/>
              <a:pathLst>
                <a:path w="5292" h="4043" extrusionOk="0">
                  <a:moveTo>
                    <a:pt x="2314" y="0"/>
                  </a:moveTo>
                  <a:cubicBezTo>
                    <a:pt x="1456" y="0"/>
                    <a:pt x="683" y="415"/>
                    <a:pt x="429" y="1404"/>
                  </a:cubicBezTo>
                  <a:cubicBezTo>
                    <a:pt x="0" y="3094"/>
                    <a:pt x="1754" y="4043"/>
                    <a:pt x="3273" y="4043"/>
                  </a:cubicBezTo>
                  <a:cubicBezTo>
                    <a:pt x="4340" y="4043"/>
                    <a:pt x="5291" y="3575"/>
                    <a:pt x="5291" y="2568"/>
                  </a:cubicBezTo>
                  <a:cubicBezTo>
                    <a:pt x="5291" y="1076"/>
                    <a:pt x="3693" y="0"/>
                    <a:pt x="23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7" name="Google Shape;2997;p105"/>
            <p:cNvSpPr/>
            <p:nvPr/>
          </p:nvSpPr>
          <p:spPr>
            <a:xfrm rot="4411677" flipH="1">
              <a:off x="8474155" y="965386"/>
              <a:ext cx="98238" cy="71384"/>
            </a:xfrm>
            <a:custGeom>
              <a:avLst/>
              <a:gdLst/>
              <a:ahLst/>
              <a:cxnLst/>
              <a:rect l="l" t="t" r="r" b="b"/>
              <a:pathLst>
                <a:path w="3607" h="2621" extrusionOk="0">
                  <a:moveTo>
                    <a:pt x="1859" y="0"/>
                  </a:moveTo>
                  <a:cubicBezTo>
                    <a:pt x="939" y="0"/>
                    <a:pt x="0" y="435"/>
                    <a:pt x="0" y="1250"/>
                  </a:cubicBezTo>
                  <a:cubicBezTo>
                    <a:pt x="0" y="2180"/>
                    <a:pt x="868" y="2620"/>
                    <a:pt x="1753" y="2620"/>
                  </a:cubicBezTo>
                  <a:cubicBezTo>
                    <a:pt x="2671" y="2620"/>
                    <a:pt x="3607" y="2146"/>
                    <a:pt x="3607" y="1250"/>
                  </a:cubicBezTo>
                  <a:cubicBezTo>
                    <a:pt x="3607" y="401"/>
                    <a:pt x="2742" y="0"/>
                    <a:pt x="1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8" name="Google Shape;2998;p105"/>
            <p:cNvSpPr/>
            <p:nvPr/>
          </p:nvSpPr>
          <p:spPr>
            <a:xfrm rot="4411677" flipH="1">
              <a:off x="8072404" y="617423"/>
              <a:ext cx="162976" cy="101397"/>
            </a:xfrm>
            <a:custGeom>
              <a:avLst/>
              <a:gdLst/>
              <a:ahLst/>
              <a:cxnLst/>
              <a:rect l="l" t="t" r="r" b="b"/>
              <a:pathLst>
                <a:path w="5984" h="3723" extrusionOk="0">
                  <a:moveTo>
                    <a:pt x="2654" y="0"/>
                  </a:moveTo>
                  <a:cubicBezTo>
                    <a:pt x="2416" y="0"/>
                    <a:pt x="2181" y="37"/>
                    <a:pt x="1963" y="114"/>
                  </a:cubicBezTo>
                  <a:cubicBezTo>
                    <a:pt x="1" y="824"/>
                    <a:pt x="1588" y="3723"/>
                    <a:pt x="3256" y="3723"/>
                  </a:cubicBezTo>
                  <a:cubicBezTo>
                    <a:pt x="3625" y="3723"/>
                    <a:pt x="3998" y="3581"/>
                    <a:pt x="4337" y="3241"/>
                  </a:cubicBezTo>
                  <a:cubicBezTo>
                    <a:pt x="5983" y="1595"/>
                    <a:pt x="4234" y="0"/>
                    <a:pt x="26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
          <p:nvSpPr>
            <p:cNvPr id="2999" name="Google Shape;2999;p105"/>
            <p:cNvSpPr/>
            <p:nvPr/>
          </p:nvSpPr>
          <p:spPr>
            <a:xfrm rot="4411677" flipH="1">
              <a:off x="7848553" y="234593"/>
              <a:ext cx="116213" cy="79200"/>
            </a:xfrm>
            <a:custGeom>
              <a:avLst/>
              <a:gdLst/>
              <a:ahLst/>
              <a:cxnLst/>
              <a:rect l="l" t="t" r="r" b="b"/>
              <a:pathLst>
                <a:path w="4267" h="2908" extrusionOk="0">
                  <a:moveTo>
                    <a:pt x="2350" y="1"/>
                  </a:moveTo>
                  <a:cubicBezTo>
                    <a:pt x="2148" y="1"/>
                    <a:pt x="1926" y="39"/>
                    <a:pt x="1689" y="125"/>
                  </a:cubicBezTo>
                  <a:cubicBezTo>
                    <a:pt x="0" y="721"/>
                    <a:pt x="507" y="2908"/>
                    <a:pt x="1917" y="2908"/>
                  </a:cubicBezTo>
                  <a:cubicBezTo>
                    <a:pt x="2126" y="2908"/>
                    <a:pt x="2356" y="2859"/>
                    <a:pt x="2602" y="2750"/>
                  </a:cubicBezTo>
                  <a:cubicBezTo>
                    <a:pt x="4267" y="2028"/>
                    <a:pt x="3816" y="1"/>
                    <a:pt x="2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grpSp>
      <p:sp>
        <p:nvSpPr>
          <p:cNvPr id="3000" name="Google Shape;3000;p105"/>
          <p:cNvSpPr/>
          <p:nvPr/>
        </p:nvSpPr>
        <p:spPr>
          <a:xfrm rot="-3567878">
            <a:off x="-449870" y="-25571"/>
            <a:ext cx="3439030" cy="2006026"/>
          </a:xfrm>
          <a:custGeom>
            <a:avLst/>
            <a:gdLst/>
            <a:ahLst/>
            <a:cxnLst/>
            <a:rect l="l" t="t" r="r" b="b"/>
            <a:pathLst>
              <a:path w="175870" h="102587" extrusionOk="0">
                <a:moveTo>
                  <a:pt x="6586" y="1"/>
                </a:moveTo>
                <a:cubicBezTo>
                  <a:pt x="6410" y="1"/>
                  <a:pt x="6249" y="128"/>
                  <a:pt x="6209" y="306"/>
                </a:cubicBezTo>
                <a:cubicBezTo>
                  <a:pt x="6187" y="398"/>
                  <a:pt x="4429" y="9254"/>
                  <a:pt x="3950" y="19571"/>
                </a:cubicBezTo>
                <a:cubicBezTo>
                  <a:pt x="3311" y="33472"/>
                  <a:pt x="5228" y="43218"/>
                  <a:pt x="9610" y="48582"/>
                </a:cubicBezTo>
                <a:cubicBezTo>
                  <a:pt x="12144" y="51686"/>
                  <a:pt x="15522" y="53261"/>
                  <a:pt x="19631" y="53261"/>
                </a:cubicBezTo>
                <a:cubicBezTo>
                  <a:pt x="30495" y="53261"/>
                  <a:pt x="40424" y="46733"/>
                  <a:pt x="50901" y="39817"/>
                </a:cubicBezTo>
                <a:cubicBezTo>
                  <a:pt x="61885" y="32569"/>
                  <a:pt x="73193" y="25123"/>
                  <a:pt x="86143" y="25123"/>
                </a:cubicBezTo>
                <a:cubicBezTo>
                  <a:pt x="87753" y="25123"/>
                  <a:pt x="89388" y="25238"/>
                  <a:pt x="91051" y="25483"/>
                </a:cubicBezTo>
                <a:cubicBezTo>
                  <a:pt x="101391" y="27035"/>
                  <a:pt x="106664" y="39931"/>
                  <a:pt x="112781" y="54882"/>
                </a:cubicBezTo>
                <a:cubicBezTo>
                  <a:pt x="117711" y="66979"/>
                  <a:pt x="123326" y="80697"/>
                  <a:pt x="132684" y="90192"/>
                </a:cubicBezTo>
                <a:cubicBezTo>
                  <a:pt x="140833" y="98478"/>
                  <a:pt x="150808" y="102586"/>
                  <a:pt x="162996" y="102586"/>
                </a:cubicBezTo>
                <a:cubicBezTo>
                  <a:pt x="166922" y="102586"/>
                  <a:pt x="171122" y="102153"/>
                  <a:pt x="175527" y="101285"/>
                </a:cubicBezTo>
                <a:cubicBezTo>
                  <a:pt x="175733" y="101240"/>
                  <a:pt x="175870" y="101057"/>
                  <a:pt x="175824" y="100852"/>
                </a:cubicBezTo>
                <a:cubicBezTo>
                  <a:pt x="175803" y="100661"/>
                  <a:pt x="175625" y="100530"/>
                  <a:pt x="175435" y="100530"/>
                </a:cubicBezTo>
                <a:cubicBezTo>
                  <a:pt x="175421" y="100530"/>
                  <a:pt x="175406" y="100531"/>
                  <a:pt x="175391" y="100532"/>
                </a:cubicBezTo>
                <a:cubicBezTo>
                  <a:pt x="171017" y="101386"/>
                  <a:pt x="166885" y="101814"/>
                  <a:pt x="162983" y="101814"/>
                </a:cubicBezTo>
                <a:cubicBezTo>
                  <a:pt x="151021" y="101814"/>
                  <a:pt x="141218" y="97791"/>
                  <a:pt x="133232" y="89667"/>
                </a:cubicBezTo>
                <a:cubicBezTo>
                  <a:pt x="123988" y="80263"/>
                  <a:pt x="118396" y="66614"/>
                  <a:pt x="113488" y="54585"/>
                </a:cubicBezTo>
                <a:cubicBezTo>
                  <a:pt x="107280" y="39429"/>
                  <a:pt x="101916" y="26327"/>
                  <a:pt x="91165" y="24729"/>
                </a:cubicBezTo>
                <a:cubicBezTo>
                  <a:pt x="89458" y="24478"/>
                  <a:pt x="87781" y="24359"/>
                  <a:pt x="86131" y="24359"/>
                </a:cubicBezTo>
                <a:cubicBezTo>
                  <a:pt x="72980" y="24359"/>
                  <a:pt x="61564" y="31877"/>
                  <a:pt x="50490" y="39178"/>
                </a:cubicBezTo>
                <a:cubicBezTo>
                  <a:pt x="40105" y="46025"/>
                  <a:pt x="30267" y="52508"/>
                  <a:pt x="19631" y="52508"/>
                </a:cubicBezTo>
                <a:cubicBezTo>
                  <a:pt x="15750" y="52508"/>
                  <a:pt x="12578" y="51024"/>
                  <a:pt x="10204" y="48103"/>
                </a:cubicBezTo>
                <a:cubicBezTo>
                  <a:pt x="1" y="35640"/>
                  <a:pt x="6894" y="809"/>
                  <a:pt x="6963" y="466"/>
                </a:cubicBezTo>
                <a:cubicBezTo>
                  <a:pt x="7008" y="261"/>
                  <a:pt x="6871" y="55"/>
                  <a:pt x="6666" y="10"/>
                </a:cubicBezTo>
                <a:cubicBezTo>
                  <a:pt x="6639" y="4"/>
                  <a:pt x="6612" y="1"/>
                  <a:pt x="65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Light" panose="020F03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000"/>
                                        </p:tgtEl>
                                        <p:attrNameLst>
                                          <p:attrName>style.visibility</p:attrName>
                                        </p:attrNameLst>
                                      </p:cBhvr>
                                      <p:to>
                                        <p:strVal val="visible"/>
                                      </p:to>
                                    </p:set>
                                    <p:anim calcmode="lin" valueType="num">
                                      <p:cBhvr additive="base">
                                        <p:cTn id="7" dur="1000"/>
                                        <p:tgtEl>
                                          <p:spTgt spid="3000"/>
                                        </p:tgtEl>
                                        <p:attrNameLst>
                                          <p:attrName>ppt_y</p:attrName>
                                        </p:attrNameLst>
                                      </p:cBhvr>
                                      <p:tavLst>
                                        <p:tav tm="0">
                                          <p:val>
                                            <p:strVal val="#ppt_y-1"/>
                                          </p:val>
                                        </p:tav>
                                        <p:tav tm="100000">
                                          <p:val>
                                            <p:strVal val="#ppt_y"/>
                                          </p:val>
                                        </p:tav>
                                      </p:tavLst>
                                    </p:anim>
                                  </p:childTnLst>
                                </p:cTn>
                              </p:par>
                              <p:par>
                                <p:cTn id="8" presetID="23" presetClass="entr" presetSubtype="16" fill="hold" nodeType="withEffect">
                                  <p:stCondLst>
                                    <p:cond delay="0"/>
                                  </p:stCondLst>
                                  <p:childTnLst>
                                    <p:set>
                                      <p:cBhvr>
                                        <p:cTn id="9" dur="1" fill="hold">
                                          <p:stCondLst>
                                            <p:cond delay="0"/>
                                          </p:stCondLst>
                                        </p:cTn>
                                        <p:tgtEl>
                                          <p:spTgt spid="2992"/>
                                        </p:tgtEl>
                                        <p:attrNameLst>
                                          <p:attrName>style.visibility</p:attrName>
                                        </p:attrNameLst>
                                      </p:cBhvr>
                                      <p:to>
                                        <p:strVal val="visible"/>
                                      </p:to>
                                    </p:set>
                                    <p:anim calcmode="lin" valueType="num">
                                      <p:cBhvr additive="base">
                                        <p:cTn id="10" dur="1000"/>
                                        <p:tgtEl>
                                          <p:spTgt spid="2992"/>
                                        </p:tgtEl>
                                        <p:attrNameLst>
                                          <p:attrName>ppt_w</p:attrName>
                                        </p:attrNameLst>
                                      </p:cBhvr>
                                      <p:tavLst>
                                        <p:tav tm="0">
                                          <p:val>
                                            <p:strVal val="0"/>
                                          </p:val>
                                        </p:tav>
                                        <p:tav tm="100000">
                                          <p:val>
                                            <p:strVal val="#ppt_w"/>
                                          </p:val>
                                        </p:tav>
                                      </p:tavLst>
                                    </p:anim>
                                    <p:anim calcmode="lin" valueType="num">
                                      <p:cBhvr additive="base">
                                        <p:cTn id="11" dur="1000"/>
                                        <p:tgtEl>
                                          <p:spTgt spid="2992"/>
                                        </p:tgtEl>
                                        <p:attrNameLst>
                                          <p:attrName>ppt_h</p:attrName>
                                        </p:attrNameLst>
                                      </p:cBhvr>
                                      <p:tavLst>
                                        <p:tav tm="0">
                                          <p:val>
                                            <p:str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2984"/>
                                        </p:tgtEl>
                                        <p:attrNameLst>
                                          <p:attrName>style.visibility</p:attrName>
                                        </p:attrNameLst>
                                      </p:cBhvr>
                                      <p:to>
                                        <p:strVal val="visible"/>
                                      </p:to>
                                    </p:set>
                                    <p:anim calcmode="lin" valueType="num">
                                      <p:cBhvr additive="base">
                                        <p:cTn id="14" dur="1000"/>
                                        <p:tgtEl>
                                          <p:spTgt spid="2984"/>
                                        </p:tgtEl>
                                        <p:attrNameLst>
                                          <p:attrName>ppt_w</p:attrName>
                                        </p:attrNameLst>
                                      </p:cBhvr>
                                      <p:tavLst>
                                        <p:tav tm="0">
                                          <p:val>
                                            <p:strVal val="0"/>
                                          </p:val>
                                        </p:tav>
                                        <p:tav tm="100000">
                                          <p:val>
                                            <p:strVal val="#ppt_w"/>
                                          </p:val>
                                        </p:tav>
                                      </p:tavLst>
                                    </p:anim>
                                    <p:anim calcmode="lin" valueType="num">
                                      <p:cBhvr additive="base">
                                        <p:cTn id="15" dur="1000"/>
                                        <p:tgtEl>
                                          <p:spTgt spid="29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nimalist New Yorker Aesthetic MK Plan XL by Slidesgo">
  <a:themeElements>
    <a:clrScheme name="Simple Light">
      <a:dk1>
        <a:srgbClr val="191919"/>
      </a:dk1>
      <a:lt1>
        <a:srgbClr val="FFFFFF"/>
      </a:lt1>
      <a:dk2>
        <a:srgbClr val="F2F2F2"/>
      </a:dk2>
      <a:lt2>
        <a:srgbClr val="FBB929"/>
      </a:lt2>
      <a:accent1>
        <a:srgbClr val="BAC2A7"/>
      </a:accent1>
      <a:accent2>
        <a:srgbClr val="9E9E9E"/>
      </a:accent2>
      <a:accent3>
        <a:srgbClr val="FFE8D4"/>
      </a:accent3>
      <a:accent4>
        <a:srgbClr val="A4AD8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1659</TotalTime>
  <Words>238</Words>
  <Application>Microsoft Office PowerPoint</Application>
  <PresentationFormat>On-screen Show (16:9)</PresentationFormat>
  <Paragraphs>24</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Minimalist New Yorker Aesthetic MK Plan XL by Slidesgo</vt:lpstr>
      <vt:lpstr>PowerPoint Presentation</vt:lpstr>
      <vt:lpstr>Il contenuto del kit e l’esperienza di allevamento: cosa possiamo imparare!</vt:lpstr>
      <vt:lpstr>Grazie per l’attenzione. Ci vediamo su Morus Up!</vt:lpstr>
      <vt:lpstr>Il ciclo biologico degli insetti olometaboli</vt:lpstr>
      <vt:lpstr>Cosa contiene il kit</vt:lpstr>
      <vt:lpstr>469 studenti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Saviane, Alessio (CREA-AA)</dc:creator>
  <cp:lastModifiedBy>Saviane, Alessio (CREA-AA)</cp:lastModifiedBy>
  <cp:revision>32</cp:revision>
  <dcterms:modified xsi:type="dcterms:W3CDTF">2026-02-25T08:30:51Z</dcterms:modified>
</cp:coreProperties>
</file>