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6192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4469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684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318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393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408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7982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782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409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816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8576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de-DE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de-DE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4A8E5F-40E5-4553-9F3C-699F1A5B8145}" type="datetimeFigureOut">
              <a:rPr lang="de-DE" smtClean="0"/>
              <a:t>25.02.2026</a:t>
            </a:fld>
            <a:endParaRPr lang="de-DE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CD45B7-DFE2-4393-8D37-380FC36BF3A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1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25839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di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2026-02-25T08:12:44Z</dcterms:created>
  <dcterms:modified xsi:type="dcterms:W3CDTF">2026-02-25T08:12:56Z</dcterms:modified>
</cp:coreProperties>
</file>