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5"/>
  </p:notesMasterIdLst>
  <p:sldIdLst>
    <p:sldId id="278" r:id="rId2"/>
    <p:sldId id="303" r:id="rId3"/>
    <p:sldId id="305" r:id="rId4"/>
    <p:sldId id="304" r:id="rId5"/>
    <p:sldId id="293" r:id="rId6"/>
    <p:sldId id="306" r:id="rId7"/>
    <p:sldId id="280" r:id="rId8"/>
    <p:sldId id="281" r:id="rId9"/>
    <p:sldId id="307" r:id="rId10"/>
    <p:sldId id="308" r:id="rId11"/>
    <p:sldId id="309" r:id="rId12"/>
    <p:sldId id="310" r:id="rId13"/>
    <p:sldId id="311" r:id="rId14"/>
    <p:sldId id="312" r:id="rId15"/>
    <p:sldId id="313" r:id="rId16"/>
    <p:sldId id="314" r:id="rId17"/>
    <p:sldId id="301" r:id="rId18"/>
    <p:sldId id="315" r:id="rId19"/>
    <p:sldId id="316" r:id="rId20"/>
    <p:sldId id="317" r:id="rId21"/>
    <p:sldId id="318" r:id="rId22"/>
    <p:sldId id="319" r:id="rId23"/>
    <p:sldId id="277" r:id="rId24"/>
  </p:sldIdLst>
  <p:sldSz cx="18288000" cy="10287000"/>
  <p:notesSz cx="6858000" cy="9144000"/>
  <p:embeddedFontLst>
    <p:embeddedFont>
      <p:font typeface="Calibri Light" panose="020F0302020204030204" pitchFamily="34" charset="0"/>
      <p:regular r:id="rId26"/>
      <p:italic r:id="rId27"/>
    </p:embeddedFont>
    <p:embeddedFont>
      <p:font typeface="Arima SemiBold" pitchFamily="2" charset="0"/>
      <p:bold r:id="rId28"/>
    </p:embeddedFont>
    <p:embeddedFont>
      <p:font typeface="Nunito" pitchFamily="2" charset="0"/>
      <p:regular r:id="rId29"/>
      <p:bold r:id="rId30"/>
      <p:italic r:id="rId31"/>
      <p:boldItalic r:id="rId32"/>
    </p:embeddedFont>
    <p:embeddedFont>
      <p:font typeface="Roboto Slab" pitchFamily="2" charset="0"/>
      <p:regular r:id="rId33"/>
      <p:bold r:id="rId34"/>
    </p:embeddedFont>
    <p:embeddedFont>
      <p:font typeface="Calibri" panose="020F0502020204030204" pitchFamily="34" charset="0"/>
      <p:regular r:id="rId35"/>
      <p:bold r:id="rId36"/>
      <p:italic r:id="rId37"/>
      <p:boldItalic r:id="rId38"/>
    </p:embeddedFont>
    <p:embeddedFont>
      <p:font typeface="Open Sans 2" panose="020B0604020202020204" charset="0"/>
      <p:regular r:id="rId39"/>
    </p:embeddedFont>
    <p:embeddedFont>
      <p:font typeface="Abadi MT Condensed Light" panose="020B0306030101010103" pitchFamily="34" charset="0"/>
      <p:regular r:id="rId40"/>
    </p:embeddedFont>
    <p:embeddedFont>
      <p:font typeface="Bebas Neue" panose="020B0604020202020204" charset="0"/>
      <p:regular r:id="rId41"/>
    </p:embeddedFont>
    <p:embeddedFont>
      <p:font typeface="Arima Light" pitchFamily="2" charset="0"/>
      <p:regular r:id="rId42"/>
    </p:embeddedFont>
    <p:embeddedFont>
      <p:font typeface="Roboto Condensed Light" panose="02000000000000000000" pitchFamily="2"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2048" autoAdjust="0"/>
  </p:normalViewPr>
  <p:slideViewPr>
    <p:cSldViewPr>
      <p:cViewPr>
        <p:scale>
          <a:sx n="50" d="100"/>
          <a:sy n="50" d="100"/>
        </p:scale>
        <p:origin x="1296" y="6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14.02.2026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6443b19ac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6443b19ac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smtClean="0"/>
              <a:t>I’m</a:t>
            </a:r>
            <a:r>
              <a:rPr lang="es-ES" dirty="0" smtClean="0"/>
              <a:t> </a:t>
            </a:r>
            <a:r>
              <a:rPr lang="es-ES" dirty="0" err="1" smtClean="0"/>
              <a:t>going</a:t>
            </a:r>
            <a:r>
              <a:rPr lang="es-ES" baseline="0" dirty="0" smtClean="0"/>
              <a:t> to </a:t>
            </a:r>
            <a:r>
              <a:rPr lang="es-ES" baseline="0" dirty="0" err="1" smtClean="0"/>
              <a:t>present</a:t>
            </a:r>
            <a:r>
              <a:rPr lang="es-ES" baseline="0" dirty="0" smtClean="0"/>
              <a:t> </a:t>
            </a:r>
            <a:r>
              <a:rPr lang="es-ES" baseline="0" dirty="0" err="1" smtClean="0"/>
              <a:t>the</a:t>
            </a:r>
            <a:r>
              <a:rPr lang="es-ES" baseline="0" dirty="0" smtClean="0"/>
              <a:t> </a:t>
            </a:r>
            <a:r>
              <a:rPr lang="es-ES" baseline="0" dirty="0" err="1" smtClean="0"/>
              <a:t>publications</a:t>
            </a:r>
            <a:r>
              <a:rPr lang="es-ES" baseline="0" dirty="0" smtClean="0"/>
              <a:t> </a:t>
            </a:r>
            <a:r>
              <a:rPr lang="es-ES" baseline="0" dirty="0" err="1" smtClean="0"/>
              <a:t>carried</a:t>
            </a:r>
            <a:r>
              <a:rPr lang="es-ES" baseline="0" dirty="0" smtClean="0"/>
              <a:t> </a:t>
            </a:r>
            <a:r>
              <a:rPr lang="es-ES" baseline="0" dirty="0" err="1" smtClean="0"/>
              <a:t>out</a:t>
            </a:r>
            <a:r>
              <a:rPr lang="es-ES" baseline="0" dirty="0" smtClean="0"/>
              <a:t> </a:t>
            </a:r>
            <a:r>
              <a:rPr lang="es-ES" baseline="0" dirty="0" err="1" smtClean="0"/>
              <a:t>by</a:t>
            </a:r>
            <a:r>
              <a:rPr lang="es-ES" baseline="0" dirty="0" smtClean="0"/>
              <a:t> IMIDA</a:t>
            </a:r>
            <a:endParaRPr dirty="0"/>
          </a:p>
        </p:txBody>
      </p:sp>
    </p:spTree>
    <p:extLst>
      <p:ext uri="{BB962C8B-B14F-4D97-AF65-F5344CB8AC3E}">
        <p14:creationId xmlns:p14="http://schemas.microsoft.com/office/powerpoint/2010/main" val="1205029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0009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5108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smtClean="0"/>
              <a:t>We</a:t>
            </a:r>
            <a:r>
              <a:rPr lang="es-ES" dirty="0" smtClean="0"/>
              <a:t> </a:t>
            </a:r>
            <a:r>
              <a:rPr lang="es-ES" dirty="0" err="1" smtClean="0"/>
              <a:t>have</a:t>
            </a:r>
            <a:r>
              <a:rPr lang="es-ES" dirty="0" smtClean="0"/>
              <a:t> </a:t>
            </a:r>
            <a:r>
              <a:rPr lang="es-ES" dirty="0" err="1" smtClean="0"/>
              <a:t>recovered</a:t>
            </a:r>
            <a:r>
              <a:rPr lang="es-ES" dirty="0" smtClean="0"/>
              <a:t> </a:t>
            </a:r>
            <a:r>
              <a:rPr lang="es-ES" dirty="0" err="1" smtClean="0"/>
              <a:t>unplublished</a:t>
            </a:r>
            <a:r>
              <a:rPr lang="es-ES" baseline="0" dirty="0" smtClean="0"/>
              <a:t> </a:t>
            </a:r>
            <a:r>
              <a:rPr lang="es-ES" baseline="0" dirty="0" err="1" smtClean="0"/>
              <a:t>phpgraphs</a:t>
            </a:r>
            <a:r>
              <a:rPr lang="es-ES" baseline="0" dirty="0" smtClean="0"/>
              <a:t> as </a:t>
            </a:r>
            <a:r>
              <a:rPr lang="es-ES" baseline="0" dirty="0" err="1" smtClean="0"/>
              <a:t>we</a:t>
            </a:r>
            <a:r>
              <a:rPr lang="es-ES" baseline="0" dirty="0" smtClean="0"/>
              <a:t> </a:t>
            </a:r>
            <a:r>
              <a:rPr lang="es-ES" baseline="0" dirty="0" err="1" smtClean="0"/>
              <a:t>only</a:t>
            </a:r>
            <a:r>
              <a:rPr lang="es-ES" baseline="0" dirty="0" smtClean="0"/>
              <a:t> </a:t>
            </a:r>
            <a:r>
              <a:rPr lang="es-ES" baseline="0" dirty="0" err="1" smtClean="0"/>
              <a:t>hadthe</a:t>
            </a:r>
            <a:r>
              <a:rPr lang="es-ES" baseline="0" dirty="0" smtClean="0"/>
              <a:t> </a:t>
            </a:r>
            <a:r>
              <a:rPr lang="es-ES" baseline="0" dirty="0" err="1" smtClean="0"/>
              <a:t>glass</a:t>
            </a:r>
            <a:r>
              <a:rPr lang="es-ES" baseline="0" dirty="0" smtClean="0"/>
              <a:t> </a:t>
            </a:r>
            <a:r>
              <a:rPr lang="es-ES" baseline="0" dirty="0" err="1" smtClean="0"/>
              <a:t>negatives</a:t>
            </a:r>
            <a:r>
              <a:rPr lang="es-ES" baseline="0" dirty="0" smtClean="0"/>
              <a:t>. </a:t>
            </a:r>
            <a:r>
              <a:rPr lang="es-ES" baseline="0" dirty="0" err="1" smtClean="0"/>
              <a:t>We</a:t>
            </a:r>
            <a:r>
              <a:rPr lang="es-ES" baseline="0" dirty="0" smtClean="0"/>
              <a:t> </a:t>
            </a:r>
            <a:r>
              <a:rPr lang="es-ES" baseline="0" dirty="0" err="1" smtClean="0"/>
              <a:t>have</a:t>
            </a:r>
            <a:r>
              <a:rPr lang="es-ES" baseline="0" dirty="0" smtClean="0"/>
              <a:t> </a:t>
            </a:r>
            <a:r>
              <a:rPr lang="es-ES" baseline="0" dirty="0" err="1" smtClean="0"/>
              <a:t>digitized</a:t>
            </a:r>
            <a:r>
              <a:rPr lang="es-ES" baseline="0" dirty="0" smtClean="0"/>
              <a:t> </a:t>
            </a:r>
            <a:r>
              <a:rPr lang="es-ES" baseline="0" dirty="0" err="1" smtClean="0"/>
              <a:t>all</a:t>
            </a:r>
            <a:r>
              <a:rPr lang="es-ES" baseline="0" dirty="0" smtClean="0"/>
              <a:t> of </a:t>
            </a:r>
            <a:r>
              <a:rPr lang="es-ES" baseline="0" dirty="0" err="1" smtClean="0"/>
              <a:t>them</a:t>
            </a:r>
            <a:r>
              <a:rPr lang="es-ES" baseline="0" dirty="0" smtClean="0"/>
              <a:t> and </a:t>
            </a:r>
            <a:r>
              <a:rPr lang="es-ES" baseline="0" dirty="0" err="1" smtClean="0"/>
              <a:t>selected</a:t>
            </a:r>
            <a:r>
              <a:rPr lang="es-ES" baseline="0" dirty="0" smtClean="0"/>
              <a:t> </a:t>
            </a:r>
            <a:r>
              <a:rPr lang="es-ES" baseline="0" dirty="0" err="1" smtClean="0"/>
              <a:t>the</a:t>
            </a:r>
            <a:r>
              <a:rPr lang="es-ES" baseline="0" dirty="0" smtClean="0"/>
              <a:t> </a:t>
            </a:r>
            <a:r>
              <a:rPr lang="es-ES" baseline="0" dirty="0" err="1" smtClean="0"/>
              <a:t>most</a:t>
            </a:r>
            <a:r>
              <a:rPr lang="es-ES" baseline="0" dirty="0" smtClean="0"/>
              <a:t> </a:t>
            </a:r>
            <a:r>
              <a:rPr lang="es-ES" baseline="0" dirty="0" err="1" smtClean="0"/>
              <a:t>relevants</a:t>
            </a:r>
            <a:r>
              <a:rPr lang="es-ES" baseline="0" dirty="0" smtClean="0"/>
              <a:t> to </a:t>
            </a:r>
            <a:r>
              <a:rPr lang="es-ES" baseline="0" dirty="0" err="1" smtClean="0"/>
              <a:t>publish</a:t>
            </a:r>
            <a:r>
              <a:rPr lang="es-ES" baseline="0" dirty="0" smtClean="0"/>
              <a:t> </a:t>
            </a:r>
            <a:r>
              <a:rPr lang="es-ES" baseline="0" dirty="0" err="1" smtClean="0"/>
              <a:t>this</a:t>
            </a:r>
            <a:r>
              <a:rPr lang="es-ES" baseline="0" dirty="0" smtClean="0"/>
              <a:t> </a:t>
            </a:r>
            <a:endParaRPr dirty="0"/>
          </a:p>
        </p:txBody>
      </p:sp>
    </p:spTree>
    <p:extLst>
      <p:ext uri="{BB962C8B-B14F-4D97-AF65-F5344CB8AC3E}">
        <p14:creationId xmlns:p14="http://schemas.microsoft.com/office/powerpoint/2010/main" val="1299145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9403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0052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0020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7897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ffd1d1ab8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ffd1d1ab8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En cuanto al primer objetivo, tenemos por un lado la parte de</a:t>
            </a:r>
            <a:r>
              <a:rPr lang="es-ES" baseline="0" dirty="0" smtClean="0"/>
              <a:t> recuperación de la herencia cultural de la seda, aquí </a:t>
            </a:r>
            <a:r>
              <a:rPr lang="es-ES" b="1" baseline="0" dirty="0" smtClean="0"/>
              <a:t>hemos estado trabajando </a:t>
            </a:r>
            <a:r>
              <a:rPr lang="es-ES" baseline="0" dirty="0" smtClean="0"/>
              <a:t>en la recuperación del legado inmaterial, </a:t>
            </a:r>
            <a:r>
              <a:rPr lang="es-ES" b="1" baseline="0" dirty="0" smtClean="0"/>
              <a:t>recogiendo toda la información </a:t>
            </a:r>
            <a:r>
              <a:rPr lang="es-ES" baseline="0" dirty="0" smtClean="0"/>
              <a:t>que hemos encontrado de </a:t>
            </a:r>
            <a:r>
              <a:rPr lang="es-ES" b="1" baseline="0" dirty="0" smtClean="0"/>
              <a:t>personas</a:t>
            </a:r>
            <a:r>
              <a:rPr lang="es-ES" baseline="0" dirty="0" smtClean="0"/>
              <a:t> (las pocas que ya quedan) que aún recuerdan la vida de la crianza del gusano y la producción de seda, así como de </a:t>
            </a:r>
            <a:r>
              <a:rPr lang="es-ES" b="1" baseline="0" dirty="0" smtClean="0"/>
              <a:t>lugares</a:t>
            </a:r>
            <a:r>
              <a:rPr lang="es-ES" baseline="0" dirty="0" smtClean="0"/>
              <a:t> relacionados con la sericicultura, la mayoría de ellos ya perdidos.</a:t>
            </a:r>
          </a:p>
          <a:p>
            <a:pPr marL="0" lvl="0" indent="0" algn="l" rtl="0">
              <a:spcBef>
                <a:spcPts val="0"/>
              </a:spcBef>
              <a:spcAft>
                <a:spcPts val="0"/>
              </a:spcAft>
              <a:buNone/>
            </a:pPr>
            <a:r>
              <a:rPr lang="es-ES" baseline="0" dirty="0" smtClean="0"/>
              <a:t>También hemos recuperado cientos de documentos y libros, </a:t>
            </a:r>
            <a:r>
              <a:rPr lang="es-ES" b="1" baseline="0" dirty="0" smtClean="0"/>
              <a:t>principalmente de la antigua ES </a:t>
            </a:r>
            <a:r>
              <a:rPr lang="es-ES" baseline="0" dirty="0" smtClean="0"/>
              <a:t>que estaban olvidados y que cuentan con una </a:t>
            </a:r>
            <a:r>
              <a:rPr lang="es-ES" b="1" baseline="0" dirty="0" smtClean="0"/>
              <a:t>información muy valiosa </a:t>
            </a:r>
            <a:r>
              <a:rPr lang="es-ES" baseline="0" dirty="0" smtClean="0"/>
              <a:t>de la producción de la seda en Murcia, la crianza de los gusanos y las actividades de la ES. Estos documentos </a:t>
            </a:r>
            <a:r>
              <a:rPr lang="es-ES" b="1" baseline="0" dirty="0" smtClean="0"/>
              <a:t>se han incorporado </a:t>
            </a:r>
            <a:r>
              <a:rPr lang="es-ES" baseline="0" dirty="0" smtClean="0"/>
              <a:t>al Archivo Regional para su catalogación, estudio y conservación.</a:t>
            </a:r>
          </a:p>
          <a:p>
            <a:pPr marL="0" lvl="0" indent="0" algn="l" rtl="0">
              <a:spcBef>
                <a:spcPts val="0"/>
              </a:spcBef>
              <a:spcAft>
                <a:spcPts val="0"/>
              </a:spcAft>
              <a:buNone/>
            </a:pPr>
            <a:r>
              <a:rPr lang="es-ES" baseline="0" dirty="0" smtClean="0"/>
              <a:t>Y por último, hemos digitalizado toda esta documentación histórica, creando una biblioteca virtual de consulta pública que más adelante presentarán mis compañeros.</a:t>
            </a:r>
            <a:endParaRPr dirty="0"/>
          </a:p>
        </p:txBody>
      </p:sp>
    </p:spTree>
    <p:extLst>
      <p:ext uri="{BB962C8B-B14F-4D97-AF65-F5344CB8AC3E}">
        <p14:creationId xmlns:p14="http://schemas.microsoft.com/office/powerpoint/2010/main" val="2905912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ffd1d1ab8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ffd1d1ab8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En cuanto al primer objetivo, tenemos por un lado la parte de</a:t>
            </a:r>
            <a:r>
              <a:rPr lang="es-ES" baseline="0" dirty="0" smtClean="0"/>
              <a:t> recuperación de la herencia cultural de la seda, aquí </a:t>
            </a:r>
            <a:r>
              <a:rPr lang="es-ES" b="1" baseline="0" dirty="0" smtClean="0"/>
              <a:t>hemos estado trabajando </a:t>
            </a:r>
            <a:r>
              <a:rPr lang="es-ES" baseline="0" dirty="0" smtClean="0"/>
              <a:t>en la recuperación del legado inmaterial, </a:t>
            </a:r>
            <a:r>
              <a:rPr lang="es-ES" b="1" baseline="0" dirty="0" smtClean="0"/>
              <a:t>recogiendo toda la información </a:t>
            </a:r>
            <a:r>
              <a:rPr lang="es-ES" baseline="0" dirty="0" smtClean="0"/>
              <a:t>que hemos encontrado de </a:t>
            </a:r>
            <a:r>
              <a:rPr lang="es-ES" b="1" baseline="0" dirty="0" smtClean="0"/>
              <a:t>personas</a:t>
            </a:r>
            <a:r>
              <a:rPr lang="es-ES" baseline="0" dirty="0" smtClean="0"/>
              <a:t> (las pocas que ya quedan) que aún recuerdan la vida de la crianza del gusano y la producción de seda, así como de </a:t>
            </a:r>
            <a:r>
              <a:rPr lang="es-ES" b="1" baseline="0" dirty="0" smtClean="0"/>
              <a:t>lugares</a:t>
            </a:r>
            <a:r>
              <a:rPr lang="es-ES" baseline="0" dirty="0" smtClean="0"/>
              <a:t> relacionados con la sericicultura, la mayoría de ellos ya perdidos.</a:t>
            </a:r>
          </a:p>
          <a:p>
            <a:pPr marL="0" lvl="0" indent="0" algn="l" rtl="0">
              <a:spcBef>
                <a:spcPts val="0"/>
              </a:spcBef>
              <a:spcAft>
                <a:spcPts val="0"/>
              </a:spcAft>
              <a:buNone/>
            </a:pPr>
            <a:r>
              <a:rPr lang="es-ES" baseline="0" dirty="0" smtClean="0"/>
              <a:t>También hemos recuperado cientos de documentos y libros, </a:t>
            </a:r>
            <a:r>
              <a:rPr lang="es-ES" b="1" baseline="0" dirty="0" smtClean="0"/>
              <a:t>principalmente de la antigua ES </a:t>
            </a:r>
            <a:r>
              <a:rPr lang="es-ES" baseline="0" dirty="0" smtClean="0"/>
              <a:t>que estaban olvidados y que cuentan con una </a:t>
            </a:r>
            <a:r>
              <a:rPr lang="es-ES" b="1" baseline="0" dirty="0" smtClean="0"/>
              <a:t>información muy valiosa </a:t>
            </a:r>
            <a:r>
              <a:rPr lang="es-ES" baseline="0" dirty="0" smtClean="0"/>
              <a:t>de la producción de la seda en Murcia, la crianza de los gusanos y las actividades de la ES. Estos documentos </a:t>
            </a:r>
            <a:r>
              <a:rPr lang="es-ES" b="1" baseline="0" dirty="0" smtClean="0"/>
              <a:t>se han incorporado </a:t>
            </a:r>
            <a:r>
              <a:rPr lang="es-ES" baseline="0" dirty="0" smtClean="0"/>
              <a:t>al Archivo Regional para su catalogación, estudio y conservación.</a:t>
            </a:r>
          </a:p>
          <a:p>
            <a:pPr marL="0" lvl="0" indent="0" algn="l" rtl="0">
              <a:spcBef>
                <a:spcPts val="0"/>
              </a:spcBef>
              <a:spcAft>
                <a:spcPts val="0"/>
              </a:spcAft>
              <a:buNone/>
            </a:pPr>
            <a:r>
              <a:rPr lang="es-ES" baseline="0" dirty="0" smtClean="0"/>
              <a:t>Y por último, hemos digitalizado toda esta documentación histórica, creando una biblioteca virtual de consulta pública que más adelante presentarán mis compañeros.</a:t>
            </a:r>
            <a:endParaRPr dirty="0"/>
          </a:p>
        </p:txBody>
      </p:sp>
    </p:spTree>
    <p:extLst>
      <p:ext uri="{BB962C8B-B14F-4D97-AF65-F5344CB8AC3E}">
        <p14:creationId xmlns:p14="http://schemas.microsoft.com/office/powerpoint/2010/main" val="4261211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ffd1d1ab8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ffd1d1ab8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En cuanto al primer objetivo, tenemos por un lado la parte de</a:t>
            </a:r>
            <a:r>
              <a:rPr lang="es-ES" baseline="0" dirty="0" smtClean="0"/>
              <a:t> recuperación de la herencia cultural de la seda, aquí </a:t>
            </a:r>
            <a:r>
              <a:rPr lang="es-ES" b="1" baseline="0" dirty="0" smtClean="0"/>
              <a:t>hemos estado trabajando </a:t>
            </a:r>
            <a:r>
              <a:rPr lang="es-ES" baseline="0" dirty="0" smtClean="0"/>
              <a:t>en la recuperación del legado inmaterial, </a:t>
            </a:r>
            <a:r>
              <a:rPr lang="es-ES" b="1" baseline="0" dirty="0" smtClean="0"/>
              <a:t>recogiendo toda la información </a:t>
            </a:r>
            <a:r>
              <a:rPr lang="es-ES" baseline="0" dirty="0" smtClean="0"/>
              <a:t>que hemos encontrado de </a:t>
            </a:r>
            <a:r>
              <a:rPr lang="es-ES" b="1" baseline="0" dirty="0" smtClean="0"/>
              <a:t>personas</a:t>
            </a:r>
            <a:r>
              <a:rPr lang="es-ES" baseline="0" dirty="0" smtClean="0"/>
              <a:t> (las pocas que ya quedan) que aún recuerdan la vida de la crianza del gusano y la producción de seda, así como de </a:t>
            </a:r>
            <a:r>
              <a:rPr lang="es-ES" b="1" baseline="0" dirty="0" smtClean="0"/>
              <a:t>lugares</a:t>
            </a:r>
            <a:r>
              <a:rPr lang="es-ES" baseline="0" dirty="0" smtClean="0"/>
              <a:t> relacionados con la sericicultura, la mayoría de ellos ya perdidos.</a:t>
            </a:r>
          </a:p>
          <a:p>
            <a:pPr marL="0" lvl="0" indent="0" algn="l" rtl="0">
              <a:spcBef>
                <a:spcPts val="0"/>
              </a:spcBef>
              <a:spcAft>
                <a:spcPts val="0"/>
              </a:spcAft>
              <a:buNone/>
            </a:pPr>
            <a:r>
              <a:rPr lang="es-ES" baseline="0" dirty="0" smtClean="0"/>
              <a:t>También hemos recuperado cientos de documentos y libros, </a:t>
            </a:r>
            <a:r>
              <a:rPr lang="es-ES" b="1" baseline="0" dirty="0" smtClean="0"/>
              <a:t>principalmente de la antigua ES </a:t>
            </a:r>
            <a:r>
              <a:rPr lang="es-ES" baseline="0" dirty="0" smtClean="0"/>
              <a:t>que estaban olvidados y que cuentan con una </a:t>
            </a:r>
            <a:r>
              <a:rPr lang="es-ES" b="1" baseline="0" dirty="0" smtClean="0"/>
              <a:t>información muy valiosa </a:t>
            </a:r>
            <a:r>
              <a:rPr lang="es-ES" baseline="0" dirty="0" smtClean="0"/>
              <a:t>de la producción de la seda en Murcia, la crianza de los gusanos y las actividades de la ES. Estos documentos </a:t>
            </a:r>
            <a:r>
              <a:rPr lang="es-ES" b="1" baseline="0" dirty="0" smtClean="0"/>
              <a:t>se han incorporado </a:t>
            </a:r>
            <a:r>
              <a:rPr lang="es-ES" baseline="0" dirty="0" smtClean="0"/>
              <a:t>al Archivo Regional para su catalogación, estudio y conservación.</a:t>
            </a:r>
          </a:p>
          <a:p>
            <a:pPr marL="0" lvl="0" indent="0" algn="l" rtl="0">
              <a:spcBef>
                <a:spcPts val="0"/>
              </a:spcBef>
              <a:spcAft>
                <a:spcPts val="0"/>
              </a:spcAft>
              <a:buNone/>
            </a:pPr>
            <a:r>
              <a:rPr lang="es-ES" baseline="0" dirty="0" smtClean="0"/>
              <a:t>Y por último, hemos digitalizado toda esta documentación histórica, creando una biblioteca virtual de consulta pública que más adelante presentarán mis compañeros.</a:t>
            </a:r>
            <a:endParaRPr dirty="0"/>
          </a:p>
        </p:txBody>
      </p:sp>
    </p:spTree>
    <p:extLst>
      <p:ext uri="{BB962C8B-B14F-4D97-AF65-F5344CB8AC3E}">
        <p14:creationId xmlns:p14="http://schemas.microsoft.com/office/powerpoint/2010/main" val="1695374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45558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ffd1d1ab8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ffd1d1ab8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En cuanto al primer objetivo, tenemos por un lado la parte de</a:t>
            </a:r>
            <a:r>
              <a:rPr lang="es-ES" baseline="0" dirty="0" smtClean="0"/>
              <a:t> recuperación de la herencia cultural de la seda, aquí </a:t>
            </a:r>
            <a:r>
              <a:rPr lang="es-ES" b="1" baseline="0" dirty="0" smtClean="0"/>
              <a:t>hemos estado trabajando </a:t>
            </a:r>
            <a:r>
              <a:rPr lang="es-ES" baseline="0" dirty="0" smtClean="0"/>
              <a:t>en la recuperación del legado inmaterial, </a:t>
            </a:r>
            <a:r>
              <a:rPr lang="es-ES" b="1" baseline="0" dirty="0" smtClean="0"/>
              <a:t>recogiendo toda la información </a:t>
            </a:r>
            <a:r>
              <a:rPr lang="es-ES" baseline="0" dirty="0" smtClean="0"/>
              <a:t>que hemos encontrado de </a:t>
            </a:r>
            <a:r>
              <a:rPr lang="es-ES" b="1" baseline="0" dirty="0" smtClean="0"/>
              <a:t>personas</a:t>
            </a:r>
            <a:r>
              <a:rPr lang="es-ES" baseline="0" dirty="0" smtClean="0"/>
              <a:t> (las pocas que ya quedan) que aún recuerdan la vida de la crianza del gusano y la producción de seda, así como de </a:t>
            </a:r>
            <a:r>
              <a:rPr lang="es-ES" b="1" baseline="0" dirty="0" smtClean="0"/>
              <a:t>lugares</a:t>
            </a:r>
            <a:r>
              <a:rPr lang="es-ES" baseline="0" dirty="0" smtClean="0"/>
              <a:t> relacionados con la sericicultura, la mayoría de ellos ya perdidos.</a:t>
            </a:r>
          </a:p>
          <a:p>
            <a:pPr marL="0" lvl="0" indent="0" algn="l" rtl="0">
              <a:spcBef>
                <a:spcPts val="0"/>
              </a:spcBef>
              <a:spcAft>
                <a:spcPts val="0"/>
              </a:spcAft>
              <a:buNone/>
            </a:pPr>
            <a:r>
              <a:rPr lang="es-ES" baseline="0" dirty="0" smtClean="0"/>
              <a:t>También hemos recuperado cientos de documentos y libros, </a:t>
            </a:r>
            <a:r>
              <a:rPr lang="es-ES" b="1" baseline="0" dirty="0" smtClean="0"/>
              <a:t>principalmente de la antigua ES </a:t>
            </a:r>
            <a:r>
              <a:rPr lang="es-ES" baseline="0" dirty="0" smtClean="0"/>
              <a:t>que estaban olvidados y que cuentan con una </a:t>
            </a:r>
            <a:r>
              <a:rPr lang="es-ES" b="1" baseline="0" dirty="0" smtClean="0"/>
              <a:t>información muy valiosa </a:t>
            </a:r>
            <a:r>
              <a:rPr lang="es-ES" baseline="0" dirty="0" smtClean="0"/>
              <a:t>de la producción de la seda en Murcia, la crianza de los gusanos y las actividades de la ES. Estos documentos </a:t>
            </a:r>
            <a:r>
              <a:rPr lang="es-ES" b="1" baseline="0" dirty="0" smtClean="0"/>
              <a:t>se han incorporado </a:t>
            </a:r>
            <a:r>
              <a:rPr lang="es-ES" baseline="0" dirty="0" smtClean="0"/>
              <a:t>al Archivo Regional para su catalogación, estudio y conservación.</a:t>
            </a:r>
          </a:p>
          <a:p>
            <a:pPr marL="0" lvl="0" indent="0" algn="l" rtl="0">
              <a:spcBef>
                <a:spcPts val="0"/>
              </a:spcBef>
              <a:spcAft>
                <a:spcPts val="0"/>
              </a:spcAft>
              <a:buNone/>
            </a:pPr>
            <a:r>
              <a:rPr lang="es-ES" baseline="0" dirty="0" smtClean="0"/>
              <a:t>Y por último, hemos digitalizado toda esta documentación histórica, creando una biblioteca virtual de consulta pública que más adelante presentarán mis compañeros.</a:t>
            </a:r>
            <a:endParaRPr dirty="0"/>
          </a:p>
        </p:txBody>
      </p:sp>
    </p:spTree>
    <p:extLst>
      <p:ext uri="{BB962C8B-B14F-4D97-AF65-F5344CB8AC3E}">
        <p14:creationId xmlns:p14="http://schemas.microsoft.com/office/powerpoint/2010/main" val="3134067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ffd1d1ab8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ffd1d1ab8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En cuanto al primer objetivo, tenemos por un lado la parte de</a:t>
            </a:r>
            <a:r>
              <a:rPr lang="es-ES" baseline="0" dirty="0" smtClean="0"/>
              <a:t> recuperación de la herencia cultural de la seda, aquí </a:t>
            </a:r>
            <a:r>
              <a:rPr lang="es-ES" b="1" baseline="0" dirty="0" smtClean="0"/>
              <a:t>hemos estado trabajando </a:t>
            </a:r>
            <a:r>
              <a:rPr lang="es-ES" baseline="0" dirty="0" smtClean="0"/>
              <a:t>en la recuperación del legado inmaterial, </a:t>
            </a:r>
            <a:r>
              <a:rPr lang="es-ES" b="1" baseline="0" dirty="0" smtClean="0"/>
              <a:t>recogiendo toda la información </a:t>
            </a:r>
            <a:r>
              <a:rPr lang="es-ES" baseline="0" dirty="0" smtClean="0"/>
              <a:t>que hemos encontrado de </a:t>
            </a:r>
            <a:r>
              <a:rPr lang="es-ES" b="1" baseline="0" dirty="0" smtClean="0"/>
              <a:t>personas</a:t>
            </a:r>
            <a:r>
              <a:rPr lang="es-ES" baseline="0" dirty="0" smtClean="0"/>
              <a:t> (las pocas que ya quedan) que aún recuerdan la vida de la crianza del gusano y la producción de seda, así como de </a:t>
            </a:r>
            <a:r>
              <a:rPr lang="es-ES" b="1" baseline="0" dirty="0" smtClean="0"/>
              <a:t>lugares</a:t>
            </a:r>
            <a:r>
              <a:rPr lang="es-ES" baseline="0" dirty="0" smtClean="0"/>
              <a:t> relacionados con la sericicultura, la mayoría de ellos ya perdidos.</a:t>
            </a:r>
          </a:p>
          <a:p>
            <a:pPr marL="0" lvl="0" indent="0" algn="l" rtl="0">
              <a:spcBef>
                <a:spcPts val="0"/>
              </a:spcBef>
              <a:spcAft>
                <a:spcPts val="0"/>
              </a:spcAft>
              <a:buNone/>
            </a:pPr>
            <a:r>
              <a:rPr lang="es-ES" baseline="0" dirty="0" smtClean="0"/>
              <a:t>También hemos recuperado cientos de documentos y libros, </a:t>
            </a:r>
            <a:r>
              <a:rPr lang="es-ES" b="1" baseline="0" dirty="0" smtClean="0"/>
              <a:t>principalmente de la antigua ES </a:t>
            </a:r>
            <a:r>
              <a:rPr lang="es-ES" baseline="0" dirty="0" smtClean="0"/>
              <a:t>que estaban olvidados y que cuentan con una </a:t>
            </a:r>
            <a:r>
              <a:rPr lang="es-ES" b="1" baseline="0" dirty="0" smtClean="0"/>
              <a:t>información muy valiosa </a:t>
            </a:r>
            <a:r>
              <a:rPr lang="es-ES" baseline="0" dirty="0" smtClean="0"/>
              <a:t>de la producción de la seda en Murcia, la crianza de los gusanos y las actividades de la ES. Estos documentos </a:t>
            </a:r>
            <a:r>
              <a:rPr lang="es-ES" b="1" baseline="0" dirty="0" smtClean="0"/>
              <a:t>se han incorporado </a:t>
            </a:r>
            <a:r>
              <a:rPr lang="es-ES" baseline="0" dirty="0" smtClean="0"/>
              <a:t>al Archivo Regional para su catalogación, estudio y conservación.</a:t>
            </a:r>
          </a:p>
          <a:p>
            <a:pPr marL="0" lvl="0" indent="0" algn="l" rtl="0">
              <a:spcBef>
                <a:spcPts val="0"/>
              </a:spcBef>
              <a:spcAft>
                <a:spcPts val="0"/>
              </a:spcAft>
              <a:buNone/>
            </a:pPr>
            <a:r>
              <a:rPr lang="es-ES" baseline="0" dirty="0" smtClean="0"/>
              <a:t>Y por último, hemos digitalizado toda esta documentación histórica, creando una biblioteca virtual de consulta pública que más adelante presentarán mis compañeros.</a:t>
            </a:r>
            <a:endParaRPr dirty="0"/>
          </a:p>
        </p:txBody>
      </p:sp>
    </p:spTree>
    <p:extLst>
      <p:ext uri="{BB962C8B-B14F-4D97-AF65-F5344CB8AC3E}">
        <p14:creationId xmlns:p14="http://schemas.microsoft.com/office/powerpoint/2010/main" val="1376605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ffd1d1ab8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ffd1d1ab8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En cuanto al primer objetivo, tenemos por un lado la parte de</a:t>
            </a:r>
            <a:r>
              <a:rPr lang="es-ES" baseline="0" dirty="0" smtClean="0"/>
              <a:t> recuperación de la herencia cultural de la seda, aquí </a:t>
            </a:r>
            <a:r>
              <a:rPr lang="es-ES" b="1" baseline="0" dirty="0" smtClean="0"/>
              <a:t>hemos estado trabajando </a:t>
            </a:r>
            <a:r>
              <a:rPr lang="es-ES" baseline="0" dirty="0" smtClean="0"/>
              <a:t>en la recuperación del legado inmaterial, </a:t>
            </a:r>
            <a:r>
              <a:rPr lang="es-ES" b="1" baseline="0" dirty="0" smtClean="0"/>
              <a:t>recogiendo toda la información </a:t>
            </a:r>
            <a:r>
              <a:rPr lang="es-ES" baseline="0" dirty="0" smtClean="0"/>
              <a:t>que hemos encontrado de </a:t>
            </a:r>
            <a:r>
              <a:rPr lang="es-ES" b="1" baseline="0" dirty="0" smtClean="0"/>
              <a:t>personas</a:t>
            </a:r>
            <a:r>
              <a:rPr lang="es-ES" baseline="0" dirty="0" smtClean="0"/>
              <a:t> (las pocas que ya quedan) que aún recuerdan la vida de la crianza del gusano y la producción de seda, así como de </a:t>
            </a:r>
            <a:r>
              <a:rPr lang="es-ES" b="1" baseline="0" dirty="0" smtClean="0"/>
              <a:t>lugares</a:t>
            </a:r>
            <a:r>
              <a:rPr lang="es-ES" baseline="0" dirty="0" smtClean="0"/>
              <a:t> relacionados con la sericicultura, la mayoría de ellos ya perdidos.</a:t>
            </a:r>
          </a:p>
          <a:p>
            <a:pPr marL="0" lvl="0" indent="0" algn="l" rtl="0">
              <a:spcBef>
                <a:spcPts val="0"/>
              </a:spcBef>
              <a:spcAft>
                <a:spcPts val="0"/>
              </a:spcAft>
              <a:buNone/>
            </a:pPr>
            <a:r>
              <a:rPr lang="es-ES" baseline="0" dirty="0" smtClean="0"/>
              <a:t>También hemos recuperado cientos de documentos y libros, </a:t>
            </a:r>
            <a:r>
              <a:rPr lang="es-ES" b="1" baseline="0" dirty="0" smtClean="0"/>
              <a:t>principalmente de la antigua ES </a:t>
            </a:r>
            <a:r>
              <a:rPr lang="es-ES" baseline="0" dirty="0" smtClean="0"/>
              <a:t>que estaban olvidados y que cuentan con una </a:t>
            </a:r>
            <a:r>
              <a:rPr lang="es-ES" b="1" baseline="0" dirty="0" smtClean="0"/>
              <a:t>información muy valiosa </a:t>
            </a:r>
            <a:r>
              <a:rPr lang="es-ES" baseline="0" dirty="0" smtClean="0"/>
              <a:t>de la producción de la seda en Murcia, la crianza de los gusanos y las actividades de la ES. Estos documentos </a:t>
            </a:r>
            <a:r>
              <a:rPr lang="es-ES" b="1" baseline="0" dirty="0" smtClean="0"/>
              <a:t>se han incorporado </a:t>
            </a:r>
            <a:r>
              <a:rPr lang="es-ES" baseline="0" dirty="0" smtClean="0"/>
              <a:t>al Archivo Regional para su catalogación, estudio y conservación.</a:t>
            </a:r>
          </a:p>
          <a:p>
            <a:pPr marL="0" lvl="0" indent="0" algn="l" rtl="0">
              <a:spcBef>
                <a:spcPts val="0"/>
              </a:spcBef>
              <a:spcAft>
                <a:spcPts val="0"/>
              </a:spcAft>
              <a:buNone/>
            </a:pPr>
            <a:r>
              <a:rPr lang="es-ES" baseline="0" dirty="0" smtClean="0"/>
              <a:t>Y por último, hemos digitalizado toda esta documentación histórica, creando una biblioteca virtual de consulta pública que más adelante presentarán mis compañeros.</a:t>
            </a:r>
            <a:endParaRPr dirty="0"/>
          </a:p>
        </p:txBody>
      </p:sp>
    </p:spTree>
    <p:extLst>
      <p:ext uri="{BB962C8B-B14F-4D97-AF65-F5344CB8AC3E}">
        <p14:creationId xmlns:p14="http://schemas.microsoft.com/office/powerpoint/2010/main" val="2912957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55136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ffd1d1ab8a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ffd1d1ab8a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smtClean="0"/>
              <a:t>With</a:t>
            </a:r>
            <a:r>
              <a:rPr lang="es-ES" baseline="0" dirty="0" smtClean="0"/>
              <a:t> </a:t>
            </a:r>
            <a:r>
              <a:rPr lang="es-ES" baseline="0" dirty="0" err="1" smtClean="0"/>
              <a:t>this</a:t>
            </a:r>
            <a:r>
              <a:rPr lang="es-ES" baseline="0" dirty="0" smtClean="0"/>
              <a:t> </a:t>
            </a:r>
            <a:r>
              <a:rPr lang="es-ES" baseline="0" dirty="0" err="1" smtClean="0"/>
              <a:t>aim</a:t>
            </a:r>
            <a:r>
              <a:rPr lang="es-ES" baseline="0" dirty="0" smtClean="0"/>
              <a:t>, </a:t>
            </a:r>
            <a:r>
              <a:rPr lang="es-ES" baseline="0" dirty="0" err="1" smtClean="0"/>
              <a:t>we</a:t>
            </a:r>
            <a:r>
              <a:rPr lang="es-ES" baseline="0" dirty="0" smtClean="0"/>
              <a:t> </a:t>
            </a:r>
            <a:r>
              <a:rPr lang="es-ES" baseline="0" dirty="0" err="1" smtClean="0"/>
              <a:t>have</a:t>
            </a:r>
            <a:r>
              <a:rPr lang="es-ES" baseline="0" dirty="0" smtClean="0"/>
              <a:t> </a:t>
            </a:r>
            <a:r>
              <a:rPr lang="es-ES" baseline="0" dirty="0" err="1" smtClean="0"/>
              <a:t>recovered</a:t>
            </a:r>
            <a:r>
              <a:rPr lang="es-ES" baseline="0" dirty="0" smtClean="0"/>
              <a:t> </a:t>
            </a:r>
            <a:r>
              <a:rPr lang="es-ES" baseline="0" dirty="0" err="1" smtClean="0"/>
              <a:t>hundreds</a:t>
            </a:r>
            <a:r>
              <a:rPr lang="es-ES" baseline="0" dirty="0" smtClean="0"/>
              <a:t> of </a:t>
            </a:r>
            <a:r>
              <a:rPr lang="es-ES" baseline="0" dirty="0" err="1" smtClean="0"/>
              <a:t>objects</a:t>
            </a:r>
            <a:r>
              <a:rPr lang="es-ES" baseline="0" dirty="0" smtClean="0"/>
              <a:t> </a:t>
            </a:r>
            <a:r>
              <a:rPr lang="es-ES" baseline="0" dirty="0" err="1" smtClean="0"/>
              <a:t>from</a:t>
            </a:r>
            <a:r>
              <a:rPr lang="es-ES" baseline="0" dirty="0" smtClean="0"/>
              <a:t> </a:t>
            </a:r>
            <a:r>
              <a:rPr lang="es-ES" baseline="0" dirty="0" err="1" smtClean="0"/>
              <a:t>the</a:t>
            </a:r>
            <a:r>
              <a:rPr lang="es-ES" baseline="0" dirty="0" smtClean="0"/>
              <a:t> </a:t>
            </a:r>
            <a:r>
              <a:rPr lang="es-ES" baseline="0" dirty="0" err="1" smtClean="0"/>
              <a:t>former</a:t>
            </a:r>
            <a:r>
              <a:rPr lang="es-ES" baseline="0" dirty="0" smtClean="0"/>
              <a:t> </a:t>
            </a:r>
            <a:r>
              <a:rPr lang="es-ES" baseline="0" dirty="0" err="1" smtClean="0"/>
              <a:t>Sericulture</a:t>
            </a:r>
            <a:r>
              <a:rPr lang="es-ES" baseline="0" dirty="0" smtClean="0"/>
              <a:t> </a:t>
            </a:r>
            <a:r>
              <a:rPr lang="es-ES" baseline="0" dirty="0" err="1" smtClean="0"/>
              <a:t>Station</a:t>
            </a:r>
            <a:r>
              <a:rPr lang="es-ES" baseline="0" dirty="0" smtClean="0"/>
              <a:t>. </a:t>
            </a:r>
            <a:r>
              <a:rPr lang="es-ES" baseline="0" dirty="0" err="1" smtClean="0"/>
              <a:t>We</a:t>
            </a:r>
            <a:r>
              <a:rPr lang="es-ES" baseline="0" dirty="0" smtClean="0"/>
              <a:t> </a:t>
            </a:r>
            <a:r>
              <a:rPr lang="es-ES" baseline="0" dirty="0" err="1" smtClean="0"/>
              <a:t>have</a:t>
            </a:r>
            <a:r>
              <a:rPr lang="es-ES" baseline="0" dirty="0" smtClean="0"/>
              <a:t> </a:t>
            </a:r>
            <a:r>
              <a:rPr lang="es-ES" baseline="0" dirty="0" err="1" smtClean="0"/>
              <a:t>carried</a:t>
            </a:r>
            <a:r>
              <a:rPr lang="es-ES" baseline="0" dirty="0" smtClean="0"/>
              <a:t> </a:t>
            </a:r>
            <a:r>
              <a:rPr lang="es-ES" baseline="0" dirty="0" err="1" smtClean="0"/>
              <a:t>out</a:t>
            </a:r>
            <a:r>
              <a:rPr lang="es-ES" baseline="0" dirty="0" smtClean="0"/>
              <a:t> </a:t>
            </a:r>
            <a:r>
              <a:rPr lang="es-ES" baseline="0" dirty="0" err="1" smtClean="0"/>
              <a:t>the</a:t>
            </a:r>
            <a:r>
              <a:rPr lang="es-ES" baseline="0" dirty="0" smtClean="0"/>
              <a:t> </a:t>
            </a:r>
            <a:r>
              <a:rPr lang="es-ES" baseline="0" dirty="0" err="1" smtClean="0"/>
              <a:t>restorarion</a:t>
            </a:r>
            <a:r>
              <a:rPr lang="es-ES" baseline="0" dirty="0" smtClean="0"/>
              <a:t> of </a:t>
            </a:r>
            <a:r>
              <a:rPr lang="es-ES" baseline="0" dirty="0" err="1" smtClean="0"/>
              <a:t>the</a:t>
            </a:r>
            <a:r>
              <a:rPr lang="es-ES" baseline="0" dirty="0" smtClean="0"/>
              <a:t> </a:t>
            </a:r>
            <a:r>
              <a:rPr lang="es-ES" baseline="0" dirty="0" err="1" smtClean="0"/>
              <a:t>damaged</a:t>
            </a:r>
            <a:r>
              <a:rPr lang="es-ES" baseline="0" dirty="0" smtClean="0"/>
              <a:t> </a:t>
            </a:r>
            <a:r>
              <a:rPr lang="es-ES" baseline="0" dirty="0" err="1" smtClean="0"/>
              <a:t>pieces</a:t>
            </a:r>
            <a:r>
              <a:rPr lang="es-ES" baseline="0" dirty="0" smtClean="0"/>
              <a:t> as </a:t>
            </a:r>
            <a:r>
              <a:rPr lang="es-ES" baseline="0" dirty="0" err="1" smtClean="0"/>
              <a:t>well</a:t>
            </a:r>
            <a:r>
              <a:rPr lang="es-ES" baseline="0" dirty="0" smtClean="0"/>
              <a:t> as </a:t>
            </a:r>
            <a:r>
              <a:rPr lang="es-ES" baseline="0" dirty="0" err="1" smtClean="0"/>
              <a:t>the</a:t>
            </a:r>
            <a:r>
              <a:rPr lang="es-ES" baseline="0" dirty="0" smtClean="0"/>
              <a:t> </a:t>
            </a:r>
            <a:r>
              <a:rPr lang="es-ES" baseline="0" dirty="0" err="1" smtClean="0"/>
              <a:t>museography</a:t>
            </a:r>
            <a:r>
              <a:rPr lang="es-ES" baseline="0" dirty="0" smtClean="0"/>
              <a:t> Project. In </a:t>
            </a:r>
            <a:r>
              <a:rPr lang="es-ES" baseline="0" dirty="0" err="1" smtClean="0"/>
              <a:t>addition</a:t>
            </a:r>
            <a:r>
              <a:rPr lang="es-ES" baseline="0" dirty="0" smtClean="0"/>
              <a:t>, </a:t>
            </a:r>
            <a:r>
              <a:rPr lang="es-ES" baseline="0" dirty="0" err="1" smtClean="0"/>
              <a:t>we</a:t>
            </a:r>
            <a:r>
              <a:rPr lang="es-ES" baseline="0" dirty="0" smtClean="0"/>
              <a:t> </a:t>
            </a:r>
            <a:r>
              <a:rPr lang="es-ES" baseline="0" dirty="0" err="1" smtClean="0"/>
              <a:t>have</a:t>
            </a:r>
            <a:r>
              <a:rPr lang="es-ES" baseline="0" dirty="0" smtClean="0"/>
              <a:t> </a:t>
            </a:r>
            <a:r>
              <a:rPr lang="es-ES" baseline="0" dirty="0" err="1" smtClean="0"/>
              <a:t>cathalogue</a:t>
            </a:r>
            <a:r>
              <a:rPr lang="es-ES" baseline="0" dirty="0" smtClean="0"/>
              <a:t> and </a:t>
            </a:r>
            <a:r>
              <a:rPr lang="es-ES" baseline="0" dirty="0" err="1" smtClean="0"/>
              <a:t>digitized</a:t>
            </a:r>
            <a:r>
              <a:rPr lang="es-ES" baseline="0" dirty="0" smtClean="0"/>
              <a:t> </a:t>
            </a:r>
            <a:r>
              <a:rPr lang="es-ES" baseline="0" dirty="0" err="1" smtClean="0"/>
              <a:t>all</a:t>
            </a:r>
            <a:r>
              <a:rPr lang="es-ES" baseline="0" dirty="0" smtClean="0"/>
              <a:t> of </a:t>
            </a:r>
            <a:r>
              <a:rPr lang="es-ES" baseline="0" dirty="0" err="1" smtClean="0"/>
              <a:t>them</a:t>
            </a:r>
            <a:r>
              <a:rPr lang="es-ES" baseline="0" dirty="0" smtClean="0"/>
              <a:t>.</a:t>
            </a:r>
            <a:endParaRPr dirty="0"/>
          </a:p>
        </p:txBody>
      </p:sp>
    </p:spTree>
    <p:extLst>
      <p:ext uri="{BB962C8B-B14F-4D97-AF65-F5344CB8AC3E}">
        <p14:creationId xmlns:p14="http://schemas.microsoft.com/office/powerpoint/2010/main" val="96183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ffd1d1ab8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ffd1d1ab8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In </a:t>
            </a:r>
            <a:r>
              <a:rPr lang="es-ES" dirty="0" err="1" smtClean="0"/>
              <a:t>this</a:t>
            </a:r>
            <a:r>
              <a:rPr lang="es-ES" dirty="0" smtClean="0"/>
              <a:t> </a:t>
            </a:r>
            <a:r>
              <a:rPr lang="es-ES" dirty="0" err="1" smtClean="0"/>
              <a:t>way</a:t>
            </a:r>
            <a:r>
              <a:rPr lang="es-ES" dirty="0" smtClean="0"/>
              <a:t>,</a:t>
            </a:r>
            <a:r>
              <a:rPr lang="es-ES" baseline="0" dirty="0" smtClean="0"/>
              <a:t> </a:t>
            </a:r>
            <a:r>
              <a:rPr lang="es-ES" baseline="0" dirty="0" err="1" smtClean="0"/>
              <a:t>we</a:t>
            </a:r>
            <a:r>
              <a:rPr lang="es-ES" baseline="0" dirty="0" smtClean="0"/>
              <a:t> set up a </a:t>
            </a:r>
            <a:r>
              <a:rPr lang="es-ES" baseline="0" dirty="0" err="1" smtClean="0"/>
              <a:t>temporary</a:t>
            </a:r>
            <a:r>
              <a:rPr lang="es-ES" baseline="0" dirty="0" smtClean="0"/>
              <a:t> </a:t>
            </a:r>
            <a:r>
              <a:rPr lang="es-ES" baseline="0" dirty="0" err="1" smtClean="0"/>
              <a:t>exhibiiton</a:t>
            </a:r>
            <a:r>
              <a:rPr lang="es-ES" baseline="0" dirty="0" smtClean="0"/>
              <a:t> in </a:t>
            </a:r>
            <a:r>
              <a:rPr lang="es-ES" baseline="0" dirty="0" err="1" smtClean="0"/>
              <a:t>November</a:t>
            </a:r>
            <a:r>
              <a:rPr lang="es-ES" baseline="0" dirty="0" smtClean="0"/>
              <a:t> 2024 at </a:t>
            </a:r>
            <a:r>
              <a:rPr lang="es-ES" baseline="0" dirty="0" err="1" smtClean="0"/>
              <a:t>the</a:t>
            </a:r>
            <a:r>
              <a:rPr lang="es-ES" baseline="0" dirty="0" smtClean="0"/>
              <a:t> MCYA </a:t>
            </a:r>
            <a:r>
              <a:rPr lang="es-ES" baseline="0" dirty="0" err="1" smtClean="0"/>
              <a:t>which</a:t>
            </a:r>
            <a:r>
              <a:rPr lang="es-ES" baseline="0" dirty="0" smtClean="0"/>
              <a:t> </a:t>
            </a:r>
            <a:r>
              <a:rPr lang="es-ES" baseline="0" dirty="0" err="1" smtClean="0"/>
              <a:t>last</a:t>
            </a:r>
            <a:r>
              <a:rPr lang="es-ES" baseline="0" dirty="0" smtClean="0"/>
              <a:t> </a:t>
            </a:r>
            <a:r>
              <a:rPr lang="es-ES" baseline="0" dirty="0" err="1" smtClean="0"/>
              <a:t>until</a:t>
            </a:r>
            <a:r>
              <a:rPr lang="es-ES" baseline="0" dirty="0" smtClean="0"/>
              <a:t> </a:t>
            </a:r>
            <a:r>
              <a:rPr lang="es-ES" baseline="0" dirty="0" err="1" smtClean="0"/>
              <a:t>the</a:t>
            </a:r>
            <a:r>
              <a:rPr lang="es-ES" baseline="0" dirty="0" smtClean="0"/>
              <a:t> </a:t>
            </a:r>
            <a:r>
              <a:rPr lang="es-ES" baseline="0" dirty="0" err="1" smtClean="0"/>
              <a:t>end</a:t>
            </a:r>
            <a:r>
              <a:rPr lang="es-ES" baseline="0" dirty="0" smtClean="0"/>
              <a:t> of </a:t>
            </a:r>
            <a:r>
              <a:rPr lang="es-ES" baseline="0" dirty="0" err="1" smtClean="0"/>
              <a:t>this</a:t>
            </a:r>
            <a:r>
              <a:rPr lang="es-ES" baseline="0" dirty="0" smtClean="0"/>
              <a:t> </a:t>
            </a:r>
            <a:r>
              <a:rPr lang="es-ES" baseline="0" dirty="0" err="1" smtClean="0"/>
              <a:t>month</a:t>
            </a:r>
            <a:r>
              <a:rPr lang="es-ES" baseline="0" dirty="0" smtClean="0"/>
              <a:t>. </a:t>
            </a:r>
            <a:endParaRPr lang="es-ES" baseline="0" dirty="0" smtClean="0"/>
          </a:p>
        </p:txBody>
      </p:sp>
    </p:spTree>
    <p:extLst>
      <p:ext uri="{BB962C8B-B14F-4D97-AF65-F5344CB8AC3E}">
        <p14:creationId xmlns:p14="http://schemas.microsoft.com/office/powerpoint/2010/main" val="899984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ffd1d1ab8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ffd1d1ab8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WE </a:t>
            </a:r>
            <a:r>
              <a:rPr lang="es-ES" dirty="0" err="1" smtClean="0"/>
              <a:t>have</a:t>
            </a:r>
            <a:r>
              <a:rPr lang="es-ES" dirty="0" smtClean="0"/>
              <a:t> </a:t>
            </a:r>
            <a:r>
              <a:rPr lang="es-ES" dirty="0" err="1" smtClean="0"/>
              <a:t>exposed</a:t>
            </a:r>
            <a:r>
              <a:rPr lang="es-ES" dirty="0" smtClean="0"/>
              <a:t> </a:t>
            </a:r>
            <a:r>
              <a:rPr lang="es-ES" dirty="0" err="1" smtClean="0"/>
              <a:t>around</a:t>
            </a:r>
            <a:r>
              <a:rPr lang="es-ES" dirty="0" smtClean="0"/>
              <a:t> 50 </a:t>
            </a:r>
            <a:r>
              <a:rPr lang="es-ES" dirty="0" err="1" smtClean="0"/>
              <a:t>objects</a:t>
            </a:r>
            <a:r>
              <a:rPr lang="es-ES" dirty="0" smtClean="0"/>
              <a:t> </a:t>
            </a:r>
            <a:r>
              <a:rPr lang="es-ES" dirty="0" err="1" smtClean="0"/>
              <a:t>with</a:t>
            </a:r>
            <a:r>
              <a:rPr lang="es-ES" dirty="0" smtClean="0"/>
              <a:t> 30 </a:t>
            </a:r>
            <a:r>
              <a:rPr lang="es-ES" dirty="0" err="1" smtClean="0"/>
              <a:t>informative</a:t>
            </a:r>
            <a:r>
              <a:rPr lang="es-ES" dirty="0" smtClean="0"/>
              <a:t> and </a:t>
            </a:r>
            <a:r>
              <a:rPr lang="es-ES" dirty="0" err="1" smtClean="0"/>
              <a:t>didactic</a:t>
            </a:r>
            <a:r>
              <a:rPr lang="es-ES" baseline="0" dirty="0" smtClean="0"/>
              <a:t> </a:t>
            </a:r>
            <a:r>
              <a:rPr lang="es-ES" baseline="0" dirty="0" err="1" smtClean="0"/>
              <a:t>panels</a:t>
            </a:r>
            <a:r>
              <a:rPr lang="es-ES" baseline="0" dirty="0" smtClean="0"/>
              <a:t> to </a:t>
            </a:r>
            <a:r>
              <a:rPr lang="es-ES" baseline="0" dirty="0" err="1" smtClean="0"/>
              <a:t>learn</a:t>
            </a:r>
            <a:r>
              <a:rPr lang="es-ES" baseline="0" dirty="0" smtClean="0"/>
              <a:t> </a:t>
            </a:r>
            <a:r>
              <a:rPr lang="es-ES" baseline="0" dirty="0" err="1" smtClean="0"/>
              <a:t>about</a:t>
            </a:r>
            <a:r>
              <a:rPr lang="es-ES" baseline="0" dirty="0" smtClean="0"/>
              <a:t> </a:t>
            </a:r>
            <a:r>
              <a:rPr lang="es-ES" baseline="0" dirty="0" err="1" smtClean="0"/>
              <a:t>silk</a:t>
            </a:r>
            <a:r>
              <a:rPr lang="es-ES" baseline="0" dirty="0" smtClean="0"/>
              <a:t> and </a:t>
            </a:r>
            <a:r>
              <a:rPr lang="es-ES" baseline="0" dirty="0" err="1" smtClean="0"/>
              <a:t>the</a:t>
            </a:r>
            <a:r>
              <a:rPr lang="es-ES" baseline="0" dirty="0" smtClean="0"/>
              <a:t> </a:t>
            </a:r>
            <a:r>
              <a:rPr lang="es-ES" baseline="0" dirty="0" err="1" smtClean="0"/>
              <a:t>history</a:t>
            </a:r>
            <a:r>
              <a:rPr lang="es-ES" baseline="0" dirty="0" smtClean="0"/>
              <a:t> of </a:t>
            </a:r>
            <a:r>
              <a:rPr lang="es-ES" baseline="0" dirty="0" err="1" smtClean="0"/>
              <a:t>silk</a:t>
            </a:r>
            <a:r>
              <a:rPr lang="es-ES" baseline="0" dirty="0" smtClean="0"/>
              <a:t> in Murcia. </a:t>
            </a:r>
            <a:r>
              <a:rPr lang="es-ES" baseline="0" dirty="0" err="1" smtClean="0"/>
              <a:t>We</a:t>
            </a:r>
            <a:r>
              <a:rPr lang="es-ES" baseline="0" dirty="0" smtClean="0"/>
              <a:t> </a:t>
            </a:r>
            <a:r>
              <a:rPr lang="es-ES" baseline="0" dirty="0" err="1" smtClean="0"/>
              <a:t>also</a:t>
            </a:r>
            <a:r>
              <a:rPr lang="es-ES" baseline="0" dirty="0" smtClean="0"/>
              <a:t> </a:t>
            </a:r>
            <a:r>
              <a:rPr lang="es-ES" baseline="0" dirty="0" err="1" smtClean="0"/>
              <a:t>exposed</a:t>
            </a:r>
            <a:r>
              <a:rPr lang="es-ES" baseline="0" dirty="0" smtClean="0"/>
              <a:t> </a:t>
            </a:r>
            <a:r>
              <a:rPr lang="es-ES" baseline="0" dirty="0" err="1" smtClean="0"/>
              <a:t>during</a:t>
            </a:r>
            <a:r>
              <a:rPr lang="es-ES" baseline="0" dirty="0" smtClean="0"/>
              <a:t> 4 </a:t>
            </a:r>
            <a:r>
              <a:rPr lang="es-ES" baseline="0" dirty="0" err="1" smtClean="0"/>
              <a:t>months</a:t>
            </a:r>
            <a:r>
              <a:rPr lang="es-ES" baseline="0" dirty="0" smtClean="0"/>
              <a:t> </a:t>
            </a:r>
            <a:r>
              <a:rPr lang="es-ES" baseline="0" dirty="0" err="1" smtClean="0"/>
              <a:t>the</a:t>
            </a:r>
            <a:r>
              <a:rPr lang="es-ES" baseline="0" dirty="0" smtClean="0"/>
              <a:t> </a:t>
            </a:r>
            <a:r>
              <a:rPr lang="es-ES" baseline="0" dirty="0" err="1" smtClean="0"/>
              <a:t>mantle</a:t>
            </a:r>
            <a:r>
              <a:rPr lang="es-ES" baseline="0" dirty="0" smtClean="0"/>
              <a:t> of </a:t>
            </a:r>
            <a:r>
              <a:rPr lang="es-ES" baseline="0" dirty="0" err="1" smtClean="0"/>
              <a:t>the</a:t>
            </a:r>
            <a:r>
              <a:rPr lang="es-ES" baseline="0" dirty="0" smtClean="0"/>
              <a:t> patrón </a:t>
            </a:r>
            <a:r>
              <a:rPr lang="es-ES" baseline="0" dirty="0" err="1" smtClean="0"/>
              <a:t>saint</a:t>
            </a:r>
            <a:r>
              <a:rPr lang="es-ES" baseline="0" dirty="0" smtClean="0"/>
              <a:t> of Murcia, </a:t>
            </a:r>
            <a:r>
              <a:rPr lang="es-ES" baseline="0" dirty="0" err="1" smtClean="0"/>
              <a:t>which</a:t>
            </a:r>
            <a:r>
              <a:rPr lang="es-ES" baseline="0" dirty="0" smtClean="0"/>
              <a:t> </a:t>
            </a:r>
            <a:r>
              <a:rPr lang="es-ES" baseline="0" dirty="0" err="1" smtClean="0"/>
              <a:t>presents</a:t>
            </a:r>
            <a:r>
              <a:rPr lang="es-ES" baseline="0" dirty="0" smtClean="0"/>
              <a:t> </a:t>
            </a:r>
            <a:r>
              <a:rPr lang="es-ES" baseline="0" dirty="0" err="1" smtClean="0"/>
              <a:t>silkworms</a:t>
            </a:r>
            <a:r>
              <a:rPr lang="es-ES" baseline="0" dirty="0" smtClean="0"/>
              <a:t> and </a:t>
            </a:r>
            <a:r>
              <a:rPr lang="es-ES" baseline="0" dirty="0" err="1" smtClean="0"/>
              <a:t>moth</a:t>
            </a:r>
            <a:r>
              <a:rPr lang="es-ES" baseline="0" dirty="0" smtClean="0"/>
              <a:t> </a:t>
            </a:r>
            <a:r>
              <a:rPr lang="es-ES" baseline="0" dirty="0" err="1" smtClean="0"/>
              <a:t>mothifs</a:t>
            </a:r>
            <a:r>
              <a:rPr lang="es-ES" baseline="0" dirty="0" smtClean="0"/>
              <a:t>.</a:t>
            </a:r>
            <a:endParaRPr dirty="0"/>
          </a:p>
        </p:txBody>
      </p:sp>
    </p:spTree>
    <p:extLst>
      <p:ext uri="{BB962C8B-B14F-4D97-AF65-F5344CB8AC3E}">
        <p14:creationId xmlns:p14="http://schemas.microsoft.com/office/powerpoint/2010/main" val="2042175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smtClean="0"/>
              <a:t>During</a:t>
            </a:r>
            <a:r>
              <a:rPr lang="es-ES" dirty="0" smtClean="0"/>
              <a:t> </a:t>
            </a:r>
            <a:r>
              <a:rPr lang="es-ES" dirty="0" err="1" smtClean="0"/>
              <a:t>this</a:t>
            </a:r>
            <a:r>
              <a:rPr lang="es-ES" dirty="0" smtClean="0"/>
              <a:t> </a:t>
            </a:r>
            <a:r>
              <a:rPr lang="es-ES" dirty="0" err="1" smtClean="0"/>
              <a:t>almost</a:t>
            </a:r>
            <a:r>
              <a:rPr lang="es-ES" dirty="0" smtClean="0"/>
              <a:t> </a:t>
            </a:r>
            <a:r>
              <a:rPr lang="es-ES" dirty="0" err="1" smtClean="0"/>
              <a:t>one</a:t>
            </a:r>
            <a:r>
              <a:rPr lang="es-ES" baseline="0" dirty="0" smtClean="0"/>
              <a:t> </a:t>
            </a:r>
            <a:r>
              <a:rPr lang="es-ES" baseline="0" dirty="0" err="1" smtClean="0"/>
              <a:t>year</a:t>
            </a:r>
            <a:r>
              <a:rPr lang="es-ES" baseline="0" dirty="0" smtClean="0"/>
              <a:t> and a </a:t>
            </a:r>
            <a:r>
              <a:rPr lang="es-ES" baseline="0" dirty="0" err="1" smtClean="0"/>
              <a:t>half</a:t>
            </a:r>
            <a:r>
              <a:rPr lang="es-ES" baseline="0" dirty="0" smtClean="0"/>
              <a:t>, more tan 30,000 </a:t>
            </a:r>
            <a:r>
              <a:rPr lang="es-ES" baseline="0" dirty="0" err="1" smtClean="0"/>
              <a:t>people</a:t>
            </a:r>
            <a:r>
              <a:rPr lang="es-ES" baseline="0" dirty="0" smtClean="0"/>
              <a:t> </a:t>
            </a:r>
            <a:r>
              <a:rPr lang="es-ES" baseline="0" dirty="0" err="1" smtClean="0"/>
              <a:t>have</a:t>
            </a:r>
            <a:r>
              <a:rPr lang="es-ES" baseline="0" dirty="0" smtClean="0"/>
              <a:t> </a:t>
            </a:r>
            <a:r>
              <a:rPr lang="es-ES" baseline="0" dirty="0" err="1" smtClean="0"/>
              <a:t>visited</a:t>
            </a:r>
            <a:r>
              <a:rPr lang="es-ES" baseline="0" dirty="0" smtClean="0"/>
              <a:t> </a:t>
            </a:r>
            <a:r>
              <a:rPr lang="es-ES" baseline="0" dirty="0" err="1" smtClean="0"/>
              <a:t>the</a:t>
            </a:r>
            <a:r>
              <a:rPr lang="es-ES" baseline="0" dirty="0" smtClean="0"/>
              <a:t> </a:t>
            </a:r>
            <a:r>
              <a:rPr lang="es-ES" baseline="0" dirty="0" err="1" smtClean="0"/>
              <a:t>exhibition</a:t>
            </a:r>
            <a:r>
              <a:rPr lang="es-ES" baseline="0" dirty="0" smtClean="0"/>
              <a:t>, </a:t>
            </a:r>
            <a:r>
              <a:rPr lang="es-ES" baseline="0" dirty="0" err="1" smtClean="0"/>
              <a:t>with</a:t>
            </a:r>
            <a:r>
              <a:rPr lang="es-ES" baseline="0" dirty="0" smtClean="0"/>
              <a:t> </a:t>
            </a:r>
            <a:r>
              <a:rPr lang="es-ES" baseline="0" dirty="0" err="1" smtClean="0"/>
              <a:t>daily</a:t>
            </a:r>
            <a:r>
              <a:rPr lang="es-ES" baseline="0" dirty="0" smtClean="0"/>
              <a:t> </a:t>
            </a:r>
            <a:r>
              <a:rPr lang="es-ES" baseline="0" dirty="0" err="1" smtClean="0"/>
              <a:t>school</a:t>
            </a:r>
            <a:r>
              <a:rPr lang="es-ES" baseline="0" dirty="0" smtClean="0"/>
              <a:t> </a:t>
            </a:r>
            <a:r>
              <a:rPr lang="es-ES" baseline="0" dirty="0" err="1" smtClean="0"/>
              <a:t>groups</a:t>
            </a:r>
            <a:r>
              <a:rPr lang="es-ES" baseline="0" dirty="0" smtClean="0"/>
              <a:t> </a:t>
            </a:r>
            <a:r>
              <a:rPr lang="es-ES" baseline="0" dirty="0" err="1" smtClean="0"/>
              <a:t>or</a:t>
            </a:r>
            <a:r>
              <a:rPr lang="es-ES" baseline="0" dirty="0" smtClean="0"/>
              <a:t> 95 </a:t>
            </a:r>
            <a:r>
              <a:rPr lang="es-ES" baseline="0" dirty="0" err="1" smtClean="0"/>
              <a:t>guided</a:t>
            </a:r>
            <a:r>
              <a:rPr lang="es-ES" baseline="0" dirty="0" smtClean="0"/>
              <a:t> tours. WE </a:t>
            </a:r>
            <a:r>
              <a:rPr lang="es-ES" baseline="0" dirty="0" err="1" smtClean="0"/>
              <a:t>also</a:t>
            </a:r>
            <a:r>
              <a:rPr lang="es-ES" baseline="0" dirty="0" smtClean="0"/>
              <a:t> </a:t>
            </a:r>
            <a:r>
              <a:rPr lang="es-ES" baseline="0" dirty="0" err="1" smtClean="0"/>
              <a:t>organized</a:t>
            </a:r>
            <a:r>
              <a:rPr lang="es-ES" baseline="0" dirty="0" smtClean="0"/>
              <a:t> </a:t>
            </a:r>
            <a:r>
              <a:rPr lang="es-ES" baseline="0" dirty="0" err="1" smtClean="0"/>
              <a:t>didactic</a:t>
            </a:r>
            <a:r>
              <a:rPr lang="es-ES" baseline="0" dirty="0" smtClean="0"/>
              <a:t> workshops </a:t>
            </a:r>
            <a:r>
              <a:rPr lang="es-ES" baseline="0" dirty="0" err="1" smtClean="0"/>
              <a:t>related</a:t>
            </a:r>
            <a:r>
              <a:rPr lang="es-ES" baseline="0" dirty="0" smtClean="0"/>
              <a:t> </a:t>
            </a:r>
            <a:r>
              <a:rPr lang="es-ES" baseline="0" dirty="0" err="1" smtClean="0"/>
              <a:t>with</a:t>
            </a:r>
            <a:r>
              <a:rPr lang="es-ES" baseline="0" dirty="0" smtClean="0"/>
              <a:t> </a:t>
            </a:r>
            <a:r>
              <a:rPr lang="es-ES" baseline="0" dirty="0" err="1" smtClean="0"/>
              <a:t>silk</a:t>
            </a:r>
            <a:r>
              <a:rPr lang="es-ES" baseline="0" dirty="0" smtClean="0"/>
              <a:t>.</a:t>
            </a:r>
            <a:endParaRPr dirty="0"/>
          </a:p>
        </p:txBody>
      </p:sp>
    </p:spTree>
    <p:extLst>
      <p:ext uri="{BB962C8B-B14F-4D97-AF65-F5344CB8AC3E}">
        <p14:creationId xmlns:p14="http://schemas.microsoft.com/office/powerpoint/2010/main" val="2871462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Entre</a:t>
            </a:r>
            <a:r>
              <a:rPr lang="es-ES" baseline="0" dirty="0" smtClean="0"/>
              <a:t> los objetivos que involucran al IMIDA tenemos el …</a:t>
            </a:r>
            <a:endParaRPr dirty="0"/>
          </a:p>
        </p:txBody>
      </p:sp>
    </p:spTree>
    <p:extLst>
      <p:ext uri="{BB962C8B-B14F-4D97-AF65-F5344CB8AC3E}">
        <p14:creationId xmlns:p14="http://schemas.microsoft.com/office/powerpoint/2010/main" val="4092777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083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4633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9124050" y="5970000"/>
            <a:ext cx="7603200" cy="1067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3600"/>
              <a:buNone/>
              <a:defRPr sz="7200" b="0" i="0">
                <a:latin typeface="Calibri Light" panose="020F0302020204030204" pitchFamily="34" charset="0"/>
                <a:cs typeface="Calibri" panose="020F0502020204030204" pitchFamily="34" charset="0"/>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r>
              <a:rPr lang="es-ES" smtClean="0"/>
              <a:t>Haga clic para modificar el estilo de título del patrón</a:t>
            </a:r>
            <a:endParaRPr dirty="0"/>
          </a:p>
        </p:txBody>
      </p:sp>
      <p:sp>
        <p:nvSpPr>
          <p:cNvPr id="24" name="Google Shape;24;p3"/>
          <p:cNvSpPr txBox="1">
            <a:spLocks noGrp="1"/>
          </p:cNvSpPr>
          <p:nvPr>
            <p:ph type="title" idx="2" hasCustomPrompt="1"/>
          </p:nvPr>
        </p:nvSpPr>
        <p:spPr>
          <a:xfrm>
            <a:off x="9124050" y="3424750"/>
            <a:ext cx="5137640" cy="1294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000" b="0" i="0">
                <a:solidFill>
                  <a:schemeClr val="accent4"/>
                </a:solidFill>
                <a:latin typeface="Calibri Light" panose="020F0302020204030204" pitchFamily="34" charset="0"/>
                <a:cs typeface="Calibri" panose="020F050202020403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rPr dirty="0"/>
              <a:t>xx%</a:t>
            </a:r>
          </a:p>
        </p:txBody>
      </p:sp>
      <p:sp>
        <p:nvSpPr>
          <p:cNvPr id="25" name="Google Shape;25;p3"/>
          <p:cNvSpPr/>
          <p:nvPr/>
        </p:nvSpPr>
        <p:spPr>
          <a:xfrm rot="-5400000">
            <a:off x="8561221" y="540496"/>
            <a:ext cx="10282978" cy="9170664"/>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26" name="Google Shape;26;p3"/>
          <p:cNvSpPr txBox="1">
            <a:spLocks noGrp="1"/>
          </p:cNvSpPr>
          <p:nvPr>
            <p:ph type="subTitle" idx="1"/>
          </p:nvPr>
        </p:nvSpPr>
        <p:spPr>
          <a:xfrm>
            <a:off x="9124050" y="7709500"/>
            <a:ext cx="7603200" cy="63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r>
              <a:rPr lang="es-ES" smtClean="0"/>
              <a:t>Haga clic para modificar el estilo de subtítulo del patrón</a:t>
            </a:r>
            <a:endParaRPr dirty="0"/>
          </a:p>
        </p:txBody>
      </p:sp>
    </p:spTree>
    <p:extLst>
      <p:ext uri="{BB962C8B-B14F-4D97-AF65-F5344CB8AC3E}">
        <p14:creationId xmlns:p14="http://schemas.microsoft.com/office/powerpoint/2010/main" val="3802994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2"/>
        <p:cNvGrpSpPr/>
        <p:nvPr/>
      </p:nvGrpSpPr>
      <p:grpSpPr>
        <a:xfrm>
          <a:off x="0" y="0"/>
          <a:ext cx="0" cy="0"/>
          <a:chOff x="0" y="0"/>
          <a:chExt cx="0" cy="0"/>
        </a:xfrm>
      </p:grpSpPr>
      <p:sp>
        <p:nvSpPr>
          <p:cNvPr id="253" name="Google Shape;253;p31"/>
          <p:cNvSpPr/>
          <p:nvPr/>
        </p:nvSpPr>
        <p:spPr>
          <a:xfrm rot="-5400000">
            <a:off x="10609504" y="439801"/>
            <a:ext cx="8131604" cy="7252006"/>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254" name="Google Shape;254;p31"/>
          <p:cNvSpPr/>
          <p:nvPr/>
        </p:nvSpPr>
        <p:spPr>
          <a:xfrm rot="10800000" flipH="1">
            <a:off x="13212187" y="7813355"/>
            <a:ext cx="5089122" cy="2477722"/>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255" name="Google Shape;255;p31"/>
          <p:cNvSpPr/>
          <p:nvPr/>
        </p:nvSpPr>
        <p:spPr>
          <a:xfrm rot="5400000">
            <a:off x="-589121" y="1306901"/>
            <a:ext cx="9497874" cy="8470486"/>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256" name="Google Shape;256;p31"/>
          <p:cNvSpPr txBox="1">
            <a:spLocks noGrp="1"/>
          </p:cNvSpPr>
          <p:nvPr>
            <p:ph type="title"/>
          </p:nvPr>
        </p:nvSpPr>
        <p:spPr>
          <a:xfrm>
            <a:off x="1440000" y="1078992"/>
            <a:ext cx="15408000" cy="6402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sz="56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s-ES" smtClean="0"/>
              <a:t>Haga clic para modificar el estilo de título del patrón</a:t>
            </a:r>
            <a:endParaRPr dirty="0"/>
          </a:p>
        </p:txBody>
      </p:sp>
      <p:sp>
        <p:nvSpPr>
          <p:cNvPr id="257" name="Google Shape;257;p31"/>
          <p:cNvSpPr txBox="1">
            <a:spLocks noGrp="1"/>
          </p:cNvSpPr>
          <p:nvPr>
            <p:ph type="subTitle" idx="1"/>
          </p:nvPr>
        </p:nvSpPr>
        <p:spPr>
          <a:xfrm flipH="1">
            <a:off x="4222550" y="2808750"/>
            <a:ext cx="4831200" cy="148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r>
              <a:rPr lang="es-ES" smtClean="0"/>
              <a:t>Haga clic para modificar el estilo de subtítulo del patrón</a:t>
            </a:r>
            <a:endParaRPr dirty="0"/>
          </a:p>
        </p:txBody>
      </p:sp>
      <p:sp>
        <p:nvSpPr>
          <p:cNvPr id="258" name="Google Shape;258;p31"/>
          <p:cNvSpPr txBox="1">
            <a:spLocks noGrp="1"/>
          </p:cNvSpPr>
          <p:nvPr>
            <p:ph type="subTitle" idx="2"/>
          </p:nvPr>
        </p:nvSpPr>
        <p:spPr>
          <a:xfrm flipH="1">
            <a:off x="4222550" y="7730000"/>
            <a:ext cx="4831200" cy="148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r>
              <a:rPr lang="es-ES" smtClean="0"/>
              <a:t>Haga clic para modificar el estilo de subtítulo del patrón</a:t>
            </a:r>
            <a:endParaRPr dirty="0"/>
          </a:p>
        </p:txBody>
      </p:sp>
      <p:sp>
        <p:nvSpPr>
          <p:cNvPr id="259" name="Google Shape;259;p31"/>
          <p:cNvSpPr txBox="1">
            <a:spLocks noGrp="1"/>
          </p:cNvSpPr>
          <p:nvPr>
            <p:ph type="subTitle" idx="3"/>
          </p:nvPr>
        </p:nvSpPr>
        <p:spPr>
          <a:xfrm flipH="1">
            <a:off x="4222550" y="5269376"/>
            <a:ext cx="4831200" cy="148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r>
              <a:rPr lang="es-ES" smtClean="0"/>
              <a:t>Haga clic para modificar el estilo de subtítulo del patrón</a:t>
            </a:r>
            <a:endParaRPr dirty="0"/>
          </a:p>
        </p:txBody>
      </p:sp>
      <p:sp>
        <p:nvSpPr>
          <p:cNvPr id="260" name="Google Shape;260;p31"/>
          <p:cNvSpPr/>
          <p:nvPr/>
        </p:nvSpPr>
        <p:spPr>
          <a:xfrm rot="10800000" flipH="1">
            <a:off x="15411649" y="-280944"/>
            <a:ext cx="3242582" cy="2225644"/>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261" name="Google Shape;261;p31"/>
          <p:cNvSpPr txBox="1">
            <a:spLocks noGrp="1"/>
          </p:cNvSpPr>
          <p:nvPr>
            <p:ph type="subTitle" idx="4"/>
          </p:nvPr>
        </p:nvSpPr>
        <p:spPr>
          <a:xfrm>
            <a:off x="4222550" y="1690102"/>
            <a:ext cx="4828200" cy="1846629"/>
          </a:xfrm>
          <a:prstGeom prst="rect">
            <a:avLst/>
          </a:prstGeom>
        </p:spPr>
        <p:txBody>
          <a:bodyPr spcFirstLastPara="1" wrap="square" lIns="91425" tIns="91425" rIns="91425" bIns="91425" anchor="ctr" anchorCtr="0">
            <a:spAutoFit/>
          </a:bodyPr>
          <a:lstStyle>
            <a:lvl1pPr lvl="0" rtl="0">
              <a:lnSpc>
                <a:spcPct val="100000"/>
              </a:lnSpc>
              <a:spcBef>
                <a:spcPts val="0"/>
              </a:spcBef>
              <a:spcAft>
                <a:spcPts val="0"/>
              </a:spcAft>
              <a:buSzPts val="2400"/>
              <a:buFont typeface="Bebas Neue"/>
              <a:buNone/>
              <a:defRPr sz="3600" b="0" i="0">
                <a:solidFill>
                  <a:schemeClr val="dk1"/>
                </a:solidFill>
                <a:latin typeface="Calibri Light" panose="020F0302020204030204" pitchFamily="34" charset="0"/>
                <a:ea typeface="Roboto Slab"/>
                <a:cs typeface="Calibri" panose="020F0502020204030204" pitchFamily="34" charset="0"/>
                <a:sym typeface="Roboto Slab"/>
              </a:defRPr>
            </a:lvl1pPr>
            <a:lvl2pPr lvl="1" algn="ctr" rtl="0">
              <a:lnSpc>
                <a:spcPct val="100000"/>
              </a:lnSpc>
              <a:spcBef>
                <a:spcPts val="320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r>
              <a:rPr lang="es-ES" smtClean="0"/>
              <a:t>Haga clic para modificar el estilo de subtítulo del patrón</a:t>
            </a:r>
            <a:endParaRPr dirty="0"/>
          </a:p>
        </p:txBody>
      </p:sp>
      <p:sp>
        <p:nvSpPr>
          <p:cNvPr id="262" name="Google Shape;262;p31"/>
          <p:cNvSpPr txBox="1">
            <a:spLocks noGrp="1"/>
          </p:cNvSpPr>
          <p:nvPr>
            <p:ph type="subTitle" idx="5"/>
          </p:nvPr>
        </p:nvSpPr>
        <p:spPr>
          <a:xfrm>
            <a:off x="4222550" y="4149606"/>
            <a:ext cx="4828200" cy="1846629"/>
          </a:xfrm>
          <a:prstGeom prst="rect">
            <a:avLst/>
          </a:prstGeom>
        </p:spPr>
        <p:txBody>
          <a:bodyPr spcFirstLastPara="1" wrap="square" lIns="91425" tIns="91425" rIns="91425" bIns="91425" anchor="ctr" anchorCtr="0">
            <a:spAutoFit/>
          </a:bodyPr>
          <a:lstStyle>
            <a:lvl1pPr lvl="0" rtl="0">
              <a:lnSpc>
                <a:spcPct val="100000"/>
              </a:lnSpc>
              <a:spcBef>
                <a:spcPts val="0"/>
              </a:spcBef>
              <a:spcAft>
                <a:spcPts val="0"/>
              </a:spcAft>
              <a:buSzPts val="2400"/>
              <a:buFont typeface="Bebas Neue"/>
              <a:buNone/>
              <a:defRPr sz="3600" b="0" i="0">
                <a:solidFill>
                  <a:schemeClr val="dk1"/>
                </a:solidFill>
                <a:latin typeface="Calibri Light" panose="020F0302020204030204" pitchFamily="34" charset="0"/>
                <a:ea typeface="Roboto Slab"/>
                <a:cs typeface="Calibri" panose="020F0502020204030204" pitchFamily="34" charset="0"/>
                <a:sym typeface="Roboto Slab"/>
              </a:defRPr>
            </a:lvl1pPr>
            <a:lvl2pPr lvl="1" algn="ctr" rtl="0">
              <a:lnSpc>
                <a:spcPct val="100000"/>
              </a:lnSpc>
              <a:spcBef>
                <a:spcPts val="320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r>
              <a:rPr lang="es-ES" smtClean="0"/>
              <a:t>Haga clic para modificar el estilo de subtítulo del patrón</a:t>
            </a:r>
            <a:endParaRPr dirty="0"/>
          </a:p>
        </p:txBody>
      </p:sp>
      <p:sp>
        <p:nvSpPr>
          <p:cNvPr id="263" name="Google Shape;263;p31"/>
          <p:cNvSpPr txBox="1">
            <a:spLocks noGrp="1"/>
          </p:cNvSpPr>
          <p:nvPr>
            <p:ph type="subTitle" idx="6"/>
          </p:nvPr>
        </p:nvSpPr>
        <p:spPr>
          <a:xfrm>
            <a:off x="4222550" y="6611550"/>
            <a:ext cx="4828200" cy="1846629"/>
          </a:xfrm>
          <a:prstGeom prst="rect">
            <a:avLst/>
          </a:prstGeom>
        </p:spPr>
        <p:txBody>
          <a:bodyPr spcFirstLastPara="1" wrap="square" lIns="91425" tIns="91425" rIns="91425" bIns="91425" anchor="ctr" anchorCtr="0">
            <a:spAutoFit/>
          </a:bodyPr>
          <a:lstStyle>
            <a:lvl1pPr lvl="0" rtl="0">
              <a:lnSpc>
                <a:spcPct val="100000"/>
              </a:lnSpc>
              <a:spcBef>
                <a:spcPts val="0"/>
              </a:spcBef>
              <a:spcAft>
                <a:spcPts val="0"/>
              </a:spcAft>
              <a:buSzPts val="2400"/>
              <a:buFont typeface="Bebas Neue"/>
              <a:buNone/>
              <a:defRPr sz="3600" b="0" i="0">
                <a:solidFill>
                  <a:schemeClr val="dk1"/>
                </a:solidFill>
                <a:latin typeface="Calibri Light" panose="020F0302020204030204" pitchFamily="34" charset="0"/>
                <a:ea typeface="Roboto Slab"/>
                <a:cs typeface="Calibri" panose="020F0502020204030204" pitchFamily="34" charset="0"/>
                <a:sym typeface="Roboto Slab"/>
              </a:defRPr>
            </a:lvl1pPr>
            <a:lvl2pPr lvl="1" algn="ctr" rtl="0">
              <a:lnSpc>
                <a:spcPct val="100000"/>
              </a:lnSpc>
              <a:spcBef>
                <a:spcPts val="320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r>
              <a:rPr lang="es-ES" smtClean="0"/>
              <a:t>Haga clic para modificar el estilo de subtítulo del patrón</a:t>
            </a:r>
            <a:endParaRPr dirty="0"/>
          </a:p>
        </p:txBody>
      </p:sp>
    </p:spTree>
    <p:extLst>
      <p:ext uri="{BB962C8B-B14F-4D97-AF65-F5344CB8AC3E}">
        <p14:creationId xmlns:p14="http://schemas.microsoft.com/office/powerpoint/2010/main" val="3899757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77"/>
        <p:cNvGrpSpPr/>
        <p:nvPr/>
      </p:nvGrpSpPr>
      <p:grpSpPr>
        <a:xfrm>
          <a:off x="0" y="0"/>
          <a:ext cx="0" cy="0"/>
          <a:chOff x="0" y="0"/>
          <a:chExt cx="0" cy="0"/>
        </a:xfrm>
      </p:grpSpPr>
      <p:sp>
        <p:nvSpPr>
          <p:cNvPr id="378" name="Google Shape;378;p40"/>
          <p:cNvSpPr/>
          <p:nvPr/>
        </p:nvSpPr>
        <p:spPr>
          <a:xfrm rot="5400000">
            <a:off x="-513695" y="1302877"/>
            <a:ext cx="9497874" cy="8470486"/>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379" name="Google Shape;379;p40"/>
          <p:cNvSpPr/>
          <p:nvPr/>
        </p:nvSpPr>
        <p:spPr>
          <a:xfrm rot="-5400000">
            <a:off x="10596180" y="431677"/>
            <a:ext cx="8131604" cy="7252006"/>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380" name="Google Shape;380;p40"/>
          <p:cNvSpPr txBox="1">
            <a:spLocks noGrp="1"/>
          </p:cNvSpPr>
          <p:nvPr>
            <p:ph type="title"/>
          </p:nvPr>
        </p:nvSpPr>
        <p:spPr>
          <a:xfrm>
            <a:off x="1426450" y="1079050"/>
            <a:ext cx="15435000" cy="64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56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s-ES" smtClean="0"/>
              <a:t>Haga clic para modificar el estilo de título del patrón</a:t>
            </a:r>
            <a:endParaRPr dirty="0"/>
          </a:p>
        </p:txBody>
      </p:sp>
    </p:spTree>
    <p:extLst>
      <p:ext uri="{BB962C8B-B14F-4D97-AF65-F5344CB8AC3E}">
        <p14:creationId xmlns:p14="http://schemas.microsoft.com/office/powerpoint/2010/main" val="2827242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81"/>
        <p:cNvGrpSpPr/>
        <p:nvPr/>
      </p:nvGrpSpPr>
      <p:grpSpPr>
        <a:xfrm>
          <a:off x="0" y="0"/>
          <a:ext cx="0" cy="0"/>
          <a:chOff x="0" y="0"/>
          <a:chExt cx="0" cy="0"/>
        </a:xfrm>
      </p:grpSpPr>
      <p:sp>
        <p:nvSpPr>
          <p:cNvPr id="382" name="Google Shape;382;p41"/>
          <p:cNvSpPr txBox="1">
            <a:spLocks noGrp="1"/>
          </p:cNvSpPr>
          <p:nvPr>
            <p:ph type="sldNum" idx="12"/>
          </p:nvPr>
        </p:nvSpPr>
        <p:spPr>
          <a:xfrm>
            <a:off x="16808768" y="9347302"/>
            <a:ext cx="1097400" cy="787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
        <p:nvSpPr>
          <p:cNvPr id="383" name="Google Shape;383;p41"/>
          <p:cNvSpPr/>
          <p:nvPr/>
        </p:nvSpPr>
        <p:spPr>
          <a:xfrm rot="-5400000">
            <a:off x="9303807" y="505571"/>
            <a:ext cx="9497874" cy="8470486"/>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384" name="Google Shape;384;p41"/>
          <p:cNvSpPr/>
          <p:nvPr/>
        </p:nvSpPr>
        <p:spPr>
          <a:xfrm rot="5400000">
            <a:off x="-439802" y="2595251"/>
            <a:ext cx="8131604" cy="7252006"/>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385" name="Google Shape;385;p41"/>
          <p:cNvSpPr/>
          <p:nvPr/>
        </p:nvSpPr>
        <p:spPr>
          <a:xfrm rot="10800000" flipH="1">
            <a:off x="12106704" y="7277585"/>
            <a:ext cx="6181296" cy="3009466"/>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grpSp>
        <p:nvGrpSpPr>
          <p:cNvPr id="386" name="Google Shape;386;p41"/>
          <p:cNvGrpSpPr/>
          <p:nvPr/>
        </p:nvGrpSpPr>
        <p:grpSpPr>
          <a:xfrm rot="10800000">
            <a:off x="134933" y="7888031"/>
            <a:ext cx="1218478" cy="2456246"/>
            <a:chOff x="8415916" y="13915"/>
            <a:chExt cx="609239" cy="1228123"/>
          </a:xfrm>
        </p:grpSpPr>
        <p:sp>
          <p:nvSpPr>
            <p:cNvPr id="387" name="Google Shape;387;p41"/>
            <p:cNvSpPr/>
            <p:nvPr/>
          </p:nvSpPr>
          <p:spPr>
            <a:xfrm rot="-6214160">
              <a:off x="8841575" y="1152412"/>
              <a:ext cx="96292" cy="69373"/>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388" name="Google Shape;388;p41"/>
            <p:cNvSpPr/>
            <p:nvPr/>
          </p:nvSpPr>
          <p:spPr>
            <a:xfrm rot="-6214160">
              <a:off x="8552011" y="977837"/>
              <a:ext cx="89774" cy="74782"/>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389" name="Google Shape;389;p41"/>
            <p:cNvSpPr/>
            <p:nvPr/>
          </p:nvSpPr>
          <p:spPr>
            <a:xfrm rot="-6214160">
              <a:off x="8410612" y="525573"/>
              <a:ext cx="89578" cy="59617"/>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390" name="Google Shape;390;p41"/>
            <p:cNvSpPr/>
            <p:nvPr/>
          </p:nvSpPr>
          <p:spPr>
            <a:xfrm rot="-6214160">
              <a:off x="8639593" y="266784"/>
              <a:ext cx="114976" cy="87840"/>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391" name="Google Shape;391;p41"/>
            <p:cNvSpPr/>
            <p:nvPr/>
          </p:nvSpPr>
          <p:spPr>
            <a:xfrm rot="-6214160">
              <a:off x="8808879" y="786099"/>
              <a:ext cx="78367" cy="56945"/>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392" name="Google Shape;392;p41"/>
            <p:cNvSpPr/>
            <p:nvPr/>
          </p:nvSpPr>
          <p:spPr>
            <a:xfrm rot="-6214160">
              <a:off x="8905160" y="396696"/>
              <a:ext cx="130011" cy="80888"/>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393" name="Google Shape;393;p41"/>
            <p:cNvSpPr/>
            <p:nvPr/>
          </p:nvSpPr>
          <p:spPr>
            <a:xfrm rot="-6214160">
              <a:off x="8937217" y="34796"/>
              <a:ext cx="92707" cy="63181"/>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grpSp>
      <p:sp>
        <p:nvSpPr>
          <p:cNvPr id="394" name="Google Shape;394;p41"/>
          <p:cNvSpPr txBox="1">
            <a:spLocks noGrp="1"/>
          </p:cNvSpPr>
          <p:nvPr>
            <p:ph type="title"/>
          </p:nvPr>
        </p:nvSpPr>
        <p:spPr>
          <a:xfrm>
            <a:off x="1440000" y="1078992"/>
            <a:ext cx="15408000" cy="64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s-ES" smtClean="0"/>
              <a:t>Haga clic para modificar el estilo de título del patrón</a:t>
            </a:r>
            <a:endParaRPr dirty="0"/>
          </a:p>
        </p:txBody>
      </p:sp>
      <p:sp>
        <p:nvSpPr>
          <p:cNvPr id="395" name="Google Shape;395;p41"/>
          <p:cNvSpPr txBox="1">
            <a:spLocks noGrp="1"/>
          </p:cNvSpPr>
          <p:nvPr>
            <p:ph type="sldNum" idx="2"/>
          </p:nvPr>
        </p:nvSpPr>
        <p:spPr>
          <a:xfrm>
            <a:off x="16808768" y="93473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B6F15528-21DE-4FAA-801E-634DDDAF4B2B}" type="slidenum">
              <a:rPr lang="en-US" smtClean="0"/>
              <a:pPr/>
              <a:t>‹Nº›</a:t>
            </a:fld>
            <a:endParaRPr lang="en-US"/>
          </a:p>
        </p:txBody>
      </p:sp>
    </p:spTree>
    <p:extLst>
      <p:ext uri="{BB962C8B-B14F-4D97-AF65-F5344CB8AC3E}">
        <p14:creationId xmlns:p14="http://schemas.microsoft.com/office/powerpoint/2010/main" val="779730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96"/>
        <p:cNvGrpSpPr/>
        <p:nvPr/>
      </p:nvGrpSpPr>
      <p:grpSpPr>
        <a:xfrm>
          <a:off x="0" y="0"/>
          <a:ext cx="0" cy="0"/>
          <a:chOff x="0" y="0"/>
          <a:chExt cx="0" cy="0"/>
        </a:xfrm>
      </p:grpSpPr>
      <p:sp>
        <p:nvSpPr>
          <p:cNvPr id="397" name="Google Shape;397;p42"/>
          <p:cNvSpPr txBox="1">
            <a:spLocks noGrp="1"/>
          </p:cNvSpPr>
          <p:nvPr>
            <p:ph type="sldNum" idx="12"/>
          </p:nvPr>
        </p:nvSpPr>
        <p:spPr>
          <a:xfrm>
            <a:off x="16808768" y="93473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s-ES" smtClean="0"/>
              <a:pPr/>
              <a:t>‹Nº›</a:t>
            </a:fld>
            <a:endParaRPr lang="es-ES"/>
          </a:p>
        </p:txBody>
      </p:sp>
      <p:sp>
        <p:nvSpPr>
          <p:cNvPr id="398" name="Google Shape;398;p42"/>
          <p:cNvSpPr/>
          <p:nvPr/>
        </p:nvSpPr>
        <p:spPr>
          <a:xfrm rot="-5400000">
            <a:off x="9303807" y="505571"/>
            <a:ext cx="9497874" cy="8470486"/>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399" name="Google Shape;399;p42"/>
          <p:cNvSpPr/>
          <p:nvPr/>
        </p:nvSpPr>
        <p:spPr>
          <a:xfrm rot="5400000">
            <a:off x="-439802" y="2595251"/>
            <a:ext cx="8131604" cy="7252006"/>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400" name="Google Shape;400;p42"/>
          <p:cNvSpPr/>
          <p:nvPr/>
        </p:nvSpPr>
        <p:spPr>
          <a:xfrm rot="10800000">
            <a:off x="-88396" y="7277585"/>
            <a:ext cx="6181296" cy="3009466"/>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grpSp>
        <p:nvGrpSpPr>
          <p:cNvPr id="401" name="Google Shape;401;p42"/>
          <p:cNvGrpSpPr/>
          <p:nvPr/>
        </p:nvGrpSpPr>
        <p:grpSpPr>
          <a:xfrm rot="10800000">
            <a:off x="134933" y="7888031"/>
            <a:ext cx="1218478" cy="2456246"/>
            <a:chOff x="8415916" y="13915"/>
            <a:chExt cx="609239" cy="1228123"/>
          </a:xfrm>
        </p:grpSpPr>
        <p:sp>
          <p:nvSpPr>
            <p:cNvPr id="402" name="Google Shape;402;p42"/>
            <p:cNvSpPr/>
            <p:nvPr/>
          </p:nvSpPr>
          <p:spPr>
            <a:xfrm rot="-6214160">
              <a:off x="8841575" y="1152412"/>
              <a:ext cx="96292" cy="69373"/>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03" name="Google Shape;403;p42"/>
            <p:cNvSpPr/>
            <p:nvPr/>
          </p:nvSpPr>
          <p:spPr>
            <a:xfrm rot="-6214160">
              <a:off x="8552011" y="977837"/>
              <a:ext cx="89774" cy="74782"/>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04" name="Google Shape;404;p42"/>
            <p:cNvSpPr/>
            <p:nvPr/>
          </p:nvSpPr>
          <p:spPr>
            <a:xfrm rot="-6214160">
              <a:off x="8410612" y="525573"/>
              <a:ext cx="89578" cy="59617"/>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05" name="Google Shape;405;p42"/>
            <p:cNvSpPr/>
            <p:nvPr/>
          </p:nvSpPr>
          <p:spPr>
            <a:xfrm rot="-6214160">
              <a:off x="8639593" y="266784"/>
              <a:ext cx="114976" cy="87840"/>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06" name="Google Shape;406;p42"/>
            <p:cNvSpPr/>
            <p:nvPr/>
          </p:nvSpPr>
          <p:spPr>
            <a:xfrm rot="-6214160">
              <a:off x="8808879" y="786099"/>
              <a:ext cx="78367" cy="56945"/>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07" name="Google Shape;407;p42"/>
            <p:cNvSpPr/>
            <p:nvPr/>
          </p:nvSpPr>
          <p:spPr>
            <a:xfrm rot="-6214160">
              <a:off x="8905160" y="396696"/>
              <a:ext cx="130011" cy="80888"/>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08" name="Google Shape;408;p42"/>
            <p:cNvSpPr/>
            <p:nvPr/>
          </p:nvSpPr>
          <p:spPr>
            <a:xfrm rot="-6214160">
              <a:off x="8937217" y="34796"/>
              <a:ext cx="92707" cy="63181"/>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grpSp>
      <p:sp>
        <p:nvSpPr>
          <p:cNvPr id="409" name="Google Shape;409;p42"/>
          <p:cNvSpPr txBox="1">
            <a:spLocks noGrp="1"/>
          </p:cNvSpPr>
          <p:nvPr>
            <p:ph type="title"/>
          </p:nvPr>
        </p:nvSpPr>
        <p:spPr>
          <a:xfrm>
            <a:off x="1426464" y="1078992"/>
            <a:ext cx="15408000" cy="64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s-ES" smtClean="0"/>
              <a:t>Haga clic para modificar el estilo de título del patrón</a:t>
            </a:r>
            <a:endParaRPr dirty="0"/>
          </a:p>
        </p:txBody>
      </p:sp>
      <p:sp>
        <p:nvSpPr>
          <p:cNvPr id="410" name="Google Shape;410;p42"/>
          <p:cNvSpPr txBox="1">
            <a:spLocks noGrp="1"/>
          </p:cNvSpPr>
          <p:nvPr>
            <p:ph type="sldNum" idx="2"/>
          </p:nvPr>
        </p:nvSpPr>
        <p:spPr>
          <a:xfrm>
            <a:off x="16808768" y="93473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B6F15528-21DE-4FAA-801E-634DDDAF4B2B}" type="slidenum">
              <a:rPr lang="en-US" smtClean="0"/>
              <a:pPr/>
              <a:t>‹Nº›</a:t>
            </a:fld>
            <a:endParaRPr lang="en-US"/>
          </a:p>
        </p:txBody>
      </p:sp>
    </p:spTree>
    <p:extLst>
      <p:ext uri="{BB962C8B-B14F-4D97-AF65-F5344CB8AC3E}">
        <p14:creationId xmlns:p14="http://schemas.microsoft.com/office/powerpoint/2010/main" val="4040742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40"/>
        <p:cNvGrpSpPr/>
        <p:nvPr/>
      </p:nvGrpSpPr>
      <p:grpSpPr>
        <a:xfrm>
          <a:off x="0" y="0"/>
          <a:ext cx="0" cy="0"/>
          <a:chOff x="0" y="0"/>
          <a:chExt cx="0" cy="0"/>
        </a:xfrm>
      </p:grpSpPr>
      <p:sp>
        <p:nvSpPr>
          <p:cNvPr id="441" name="Google Shape;441;p45"/>
          <p:cNvSpPr/>
          <p:nvPr/>
        </p:nvSpPr>
        <p:spPr>
          <a:xfrm>
            <a:off x="14039953" y="-10809"/>
            <a:ext cx="4248034" cy="2819834"/>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42" name="Google Shape;442;p45"/>
          <p:cNvSpPr/>
          <p:nvPr/>
        </p:nvSpPr>
        <p:spPr>
          <a:xfrm rot="-5400000" flipH="1">
            <a:off x="14270896" y="6250414"/>
            <a:ext cx="4018648" cy="405424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443" name="Google Shape;443;p45"/>
          <p:cNvSpPr/>
          <p:nvPr/>
        </p:nvSpPr>
        <p:spPr>
          <a:xfrm rot="5400000" flipH="1">
            <a:off x="383786" y="-391713"/>
            <a:ext cx="7781096" cy="8548634"/>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grpSp>
        <p:nvGrpSpPr>
          <p:cNvPr id="444" name="Google Shape;444;p45"/>
          <p:cNvGrpSpPr/>
          <p:nvPr/>
        </p:nvGrpSpPr>
        <p:grpSpPr>
          <a:xfrm rot="10800000" flipH="1">
            <a:off x="293411" y="7773175"/>
            <a:ext cx="1308954" cy="2144674"/>
            <a:chOff x="8415916" y="244516"/>
            <a:chExt cx="608816" cy="997523"/>
          </a:xfrm>
        </p:grpSpPr>
        <p:sp>
          <p:nvSpPr>
            <p:cNvPr id="445" name="Google Shape;445;p45"/>
            <p:cNvSpPr/>
            <p:nvPr/>
          </p:nvSpPr>
          <p:spPr>
            <a:xfrm rot="-6214160">
              <a:off x="8841575" y="1152412"/>
              <a:ext cx="96292" cy="69373"/>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46" name="Google Shape;446;p45"/>
            <p:cNvSpPr/>
            <p:nvPr/>
          </p:nvSpPr>
          <p:spPr>
            <a:xfrm rot="-6214160">
              <a:off x="8552011" y="977837"/>
              <a:ext cx="89774" cy="74782"/>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47" name="Google Shape;447;p45"/>
            <p:cNvSpPr/>
            <p:nvPr/>
          </p:nvSpPr>
          <p:spPr>
            <a:xfrm rot="-6214160">
              <a:off x="8410612" y="525573"/>
              <a:ext cx="89578" cy="59617"/>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48" name="Google Shape;448;p45"/>
            <p:cNvSpPr/>
            <p:nvPr/>
          </p:nvSpPr>
          <p:spPr>
            <a:xfrm rot="-6214160">
              <a:off x="8639593" y="266784"/>
              <a:ext cx="114976" cy="87840"/>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49" name="Google Shape;449;p45"/>
            <p:cNvSpPr/>
            <p:nvPr/>
          </p:nvSpPr>
          <p:spPr>
            <a:xfrm rot="-6214160">
              <a:off x="8808879" y="786099"/>
              <a:ext cx="78367" cy="56945"/>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50" name="Google Shape;450;p45"/>
            <p:cNvSpPr/>
            <p:nvPr/>
          </p:nvSpPr>
          <p:spPr>
            <a:xfrm rot="-6214160">
              <a:off x="8905160" y="396696"/>
              <a:ext cx="130011" cy="80888"/>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grpSp>
      <p:sp>
        <p:nvSpPr>
          <p:cNvPr id="451" name="Google Shape;451;p45"/>
          <p:cNvSpPr txBox="1">
            <a:spLocks noGrp="1"/>
          </p:cNvSpPr>
          <p:nvPr>
            <p:ph type="title"/>
          </p:nvPr>
        </p:nvSpPr>
        <p:spPr>
          <a:xfrm>
            <a:off x="1440000" y="1078992"/>
            <a:ext cx="15408000" cy="64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s-ES" smtClean="0"/>
              <a:t>Haga clic para modificar el estilo de título del patrón</a:t>
            </a:r>
            <a:endParaRPr dirty="0"/>
          </a:p>
        </p:txBody>
      </p:sp>
    </p:spTree>
    <p:extLst>
      <p:ext uri="{BB962C8B-B14F-4D97-AF65-F5344CB8AC3E}">
        <p14:creationId xmlns:p14="http://schemas.microsoft.com/office/powerpoint/2010/main" val="3213660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52"/>
        <p:cNvGrpSpPr/>
        <p:nvPr/>
      </p:nvGrpSpPr>
      <p:grpSpPr>
        <a:xfrm>
          <a:off x="0" y="0"/>
          <a:ext cx="0" cy="0"/>
          <a:chOff x="0" y="0"/>
          <a:chExt cx="0" cy="0"/>
        </a:xfrm>
      </p:grpSpPr>
      <p:sp>
        <p:nvSpPr>
          <p:cNvPr id="453" name="Google Shape;453;p46"/>
          <p:cNvSpPr/>
          <p:nvPr/>
        </p:nvSpPr>
        <p:spPr>
          <a:xfrm>
            <a:off x="14039953" y="-10809"/>
            <a:ext cx="4248034" cy="2819834"/>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54" name="Google Shape;454;p46"/>
          <p:cNvSpPr txBox="1">
            <a:spLocks noGrp="1"/>
          </p:cNvSpPr>
          <p:nvPr>
            <p:ph type="sldNum" idx="12"/>
          </p:nvPr>
        </p:nvSpPr>
        <p:spPr>
          <a:xfrm flipH="1">
            <a:off x="293420" y="93473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B6F15528-21DE-4FAA-801E-634DDDAF4B2B}" type="slidenum">
              <a:rPr lang="en-US" smtClean="0"/>
              <a:pPr/>
              <a:t>‹Nº›</a:t>
            </a:fld>
            <a:endParaRPr lang="en-US"/>
          </a:p>
        </p:txBody>
      </p:sp>
      <p:sp>
        <p:nvSpPr>
          <p:cNvPr id="455" name="Google Shape;455;p46"/>
          <p:cNvSpPr/>
          <p:nvPr/>
        </p:nvSpPr>
        <p:spPr>
          <a:xfrm rot="-5400000" flipH="1">
            <a:off x="15139086" y="7118814"/>
            <a:ext cx="2659844" cy="3676816"/>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456" name="Google Shape;456;p46"/>
          <p:cNvSpPr/>
          <p:nvPr/>
        </p:nvSpPr>
        <p:spPr>
          <a:xfrm rot="5400000" flipH="1">
            <a:off x="434081" y="-441623"/>
            <a:ext cx="3266158" cy="413379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457" name="Google Shape;457;p46"/>
          <p:cNvSpPr txBox="1">
            <a:spLocks noGrp="1"/>
          </p:cNvSpPr>
          <p:nvPr>
            <p:ph type="title"/>
          </p:nvPr>
        </p:nvSpPr>
        <p:spPr>
          <a:xfrm>
            <a:off x="1440000" y="1078992"/>
            <a:ext cx="15408000" cy="64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s-ES" smtClean="0"/>
              <a:t>Haga clic para modificar el estilo de título del patrón</a:t>
            </a:r>
            <a:endParaRPr dirty="0"/>
          </a:p>
        </p:txBody>
      </p:sp>
    </p:spTree>
    <p:extLst>
      <p:ext uri="{BB962C8B-B14F-4D97-AF65-F5344CB8AC3E}">
        <p14:creationId xmlns:p14="http://schemas.microsoft.com/office/powerpoint/2010/main" val="723997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481"/>
        <p:cNvGrpSpPr/>
        <p:nvPr/>
      </p:nvGrpSpPr>
      <p:grpSpPr>
        <a:xfrm>
          <a:off x="0" y="0"/>
          <a:ext cx="0" cy="0"/>
          <a:chOff x="0" y="0"/>
          <a:chExt cx="0" cy="0"/>
        </a:xfrm>
      </p:grpSpPr>
      <p:sp>
        <p:nvSpPr>
          <p:cNvPr id="482" name="Google Shape;482;p50"/>
          <p:cNvSpPr txBox="1">
            <a:spLocks noGrp="1"/>
          </p:cNvSpPr>
          <p:nvPr>
            <p:ph type="title"/>
          </p:nvPr>
        </p:nvSpPr>
        <p:spPr>
          <a:xfrm>
            <a:off x="1440000" y="1078992"/>
            <a:ext cx="15408000" cy="64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s-ES" smtClean="0"/>
              <a:t>Haga clic para modificar el estilo de título del patrón</a:t>
            </a:r>
            <a:endParaRPr dirty="0"/>
          </a:p>
        </p:txBody>
      </p:sp>
      <p:sp>
        <p:nvSpPr>
          <p:cNvPr id="483" name="Google Shape;483;p50"/>
          <p:cNvSpPr/>
          <p:nvPr/>
        </p:nvSpPr>
        <p:spPr>
          <a:xfrm flipH="1">
            <a:off x="-3" y="-10833"/>
            <a:ext cx="4248034" cy="2819834"/>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484" name="Google Shape;484;p50"/>
          <p:cNvSpPr/>
          <p:nvPr/>
        </p:nvSpPr>
        <p:spPr>
          <a:xfrm rot="5400000">
            <a:off x="451574" y="6996569"/>
            <a:ext cx="2659844" cy="379071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485" name="Google Shape;485;p50"/>
          <p:cNvSpPr/>
          <p:nvPr/>
        </p:nvSpPr>
        <p:spPr>
          <a:xfrm rot="-5400000">
            <a:off x="14607443" y="-441623"/>
            <a:ext cx="3266158" cy="413379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1633758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2/14/2026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524273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195"/>
        <p:cNvGrpSpPr/>
        <p:nvPr/>
      </p:nvGrpSpPr>
      <p:grpSpPr>
        <a:xfrm>
          <a:off x="0" y="0"/>
          <a:ext cx="0" cy="0"/>
          <a:chOff x="0" y="0"/>
          <a:chExt cx="0" cy="0"/>
        </a:xfrm>
      </p:grpSpPr>
      <p:sp>
        <p:nvSpPr>
          <p:cNvPr id="196" name="Google Shape;196;p23"/>
          <p:cNvSpPr/>
          <p:nvPr/>
        </p:nvSpPr>
        <p:spPr>
          <a:xfrm rot="5400000" flipH="1">
            <a:off x="-1934276" y="-1320479"/>
            <a:ext cx="6077288" cy="5903862"/>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rPr>
              <a:t> </a:t>
            </a:r>
            <a:endParaRPr sz="3600" b="0" i="0" dirty="0">
              <a:solidFill>
                <a:schemeClr val="hlink"/>
              </a:solidFill>
              <a:latin typeface="Calibri Light" panose="020F0302020204030204" pitchFamily="34" charset="0"/>
            </a:endParaRPr>
          </a:p>
        </p:txBody>
      </p:sp>
      <p:sp>
        <p:nvSpPr>
          <p:cNvPr id="197" name="Google Shape;197;p23"/>
          <p:cNvSpPr/>
          <p:nvPr/>
        </p:nvSpPr>
        <p:spPr>
          <a:xfrm rot="-5400000" flipH="1">
            <a:off x="13497226" y="5229295"/>
            <a:ext cx="6742936" cy="601355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rPr>
              <a:t> </a:t>
            </a:r>
            <a:endParaRPr sz="3600" b="0" i="0" dirty="0">
              <a:solidFill>
                <a:schemeClr val="hlink"/>
              </a:solidFill>
              <a:latin typeface="Calibri Light" panose="020F0302020204030204" pitchFamily="34" charset="0"/>
            </a:endParaRPr>
          </a:p>
        </p:txBody>
      </p:sp>
      <p:sp>
        <p:nvSpPr>
          <p:cNvPr id="198" name="Google Shape;198;p23"/>
          <p:cNvSpPr txBox="1">
            <a:spLocks noGrp="1"/>
          </p:cNvSpPr>
          <p:nvPr>
            <p:ph type="title"/>
          </p:nvPr>
        </p:nvSpPr>
        <p:spPr>
          <a:xfrm>
            <a:off x="4673700" y="2476600"/>
            <a:ext cx="8940600" cy="29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100"/>
              <a:buNone/>
              <a:defRPr sz="18000" b="0" i="0">
                <a:latin typeface="Calibri Light" panose="020F030202020403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199" name="Google Shape;199;p23"/>
          <p:cNvSpPr txBox="1">
            <a:spLocks noGrp="1"/>
          </p:cNvSpPr>
          <p:nvPr>
            <p:ph type="subTitle" idx="1"/>
          </p:nvPr>
        </p:nvSpPr>
        <p:spPr>
          <a:xfrm>
            <a:off x="5436100" y="5676200"/>
            <a:ext cx="7416000" cy="1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b="0" i="0">
                <a:latin typeface="Calibri Light" panose="020F03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dirty="0"/>
          </a:p>
        </p:txBody>
      </p:sp>
      <p:sp>
        <p:nvSpPr>
          <p:cNvPr id="200" name="Google Shape;200;p23"/>
          <p:cNvSpPr/>
          <p:nvPr/>
        </p:nvSpPr>
        <p:spPr>
          <a:xfrm rot="10800000" flipH="1">
            <a:off x="14433747" y="-32260"/>
            <a:ext cx="3929450" cy="35044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endParaRPr>
          </a:p>
        </p:txBody>
      </p:sp>
      <p:sp>
        <p:nvSpPr>
          <p:cNvPr id="201" name="Google Shape;201;p23"/>
          <p:cNvSpPr/>
          <p:nvPr/>
        </p:nvSpPr>
        <p:spPr>
          <a:xfrm flipH="1">
            <a:off x="-16003" y="6937040"/>
            <a:ext cx="3929450" cy="35044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endParaRPr>
          </a:p>
        </p:txBody>
      </p:sp>
    </p:spTree>
    <p:extLst>
      <p:ext uri="{BB962C8B-B14F-4D97-AF65-F5344CB8AC3E}">
        <p14:creationId xmlns:p14="http://schemas.microsoft.com/office/powerpoint/2010/main" val="1292322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grpSp>
        <p:nvGrpSpPr>
          <p:cNvPr id="50" name="Google Shape;50;p6"/>
          <p:cNvGrpSpPr/>
          <p:nvPr/>
        </p:nvGrpSpPr>
        <p:grpSpPr>
          <a:xfrm rot="10800000">
            <a:off x="134933" y="7888031"/>
            <a:ext cx="1218478" cy="2456246"/>
            <a:chOff x="8415916" y="13915"/>
            <a:chExt cx="609239" cy="1228123"/>
          </a:xfrm>
        </p:grpSpPr>
        <p:sp>
          <p:nvSpPr>
            <p:cNvPr id="51" name="Google Shape;51;p6"/>
            <p:cNvSpPr/>
            <p:nvPr/>
          </p:nvSpPr>
          <p:spPr>
            <a:xfrm rot="-6214160">
              <a:off x="8841575" y="1152412"/>
              <a:ext cx="96292" cy="69373"/>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52" name="Google Shape;52;p6"/>
            <p:cNvSpPr/>
            <p:nvPr/>
          </p:nvSpPr>
          <p:spPr>
            <a:xfrm rot="-6214160">
              <a:off x="8552011" y="977837"/>
              <a:ext cx="89774" cy="74782"/>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53" name="Google Shape;53;p6"/>
            <p:cNvSpPr/>
            <p:nvPr/>
          </p:nvSpPr>
          <p:spPr>
            <a:xfrm rot="-6214160">
              <a:off x="8410612" y="525573"/>
              <a:ext cx="89578" cy="59617"/>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54" name="Google Shape;54;p6"/>
            <p:cNvSpPr/>
            <p:nvPr/>
          </p:nvSpPr>
          <p:spPr>
            <a:xfrm rot="-6214160">
              <a:off x="8639593" y="266784"/>
              <a:ext cx="114976" cy="87840"/>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55" name="Google Shape;55;p6"/>
            <p:cNvSpPr/>
            <p:nvPr/>
          </p:nvSpPr>
          <p:spPr>
            <a:xfrm rot="-6214160">
              <a:off x="8808879" y="786099"/>
              <a:ext cx="78367" cy="56945"/>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56" name="Google Shape;56;p6"/>
            <p:cNvSpPr/>
            <p:nvPr/>
          </p:nvSpPr>
          <p:spPr>
            <a:xfrm rot="-6214160">
              <a:off x="8905160" y="396696"/>
              <a:ext cx="130011" cy="80888"/>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57" name="Google Shape;57;p6"/>
            <p:cNvSpPr/>
            <p:nvPr/>
          </p:nvSpPr>
          <p:spPr>
            <a:xfrm rot="-6214160">
              <a:off x="8937217" y="34796"/>
              <a:ext cx="92707" cy="63181"/>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grpSp>
      <p:sp>
        <p:nvSpPr>
          <p:cNvPr id="58" name="Google Shape;58;p6"/>
          <p:cNvSpPr txBox="1">
            <a:spLocks noGrp="1"/>
          </p:cNvSpPr>
          <p:nvPr>
            <p:ph type="title"/>
          </p:nvPr>
        </p:nvSpPr>
        <p:spPr>
          <a:xfrm>
            <a:off x="1440000" y="1078992"/>
            <a:ext cx="15408000" cy="64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56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s-ES" smtClean="0"/>
              <a:t>Haga clic para modificar el estilo de título del patrón</a:t>
            </a:r>
            <a:endParaRPr dirty="0"/>
          </a:p>
        </p:txBody>
      </p:sp>
    </p:spTree>
    <p:extLst>
      <p:ext uri="{BB962C8B-B14F-4D97-AF65-F5344CB8AC3E}">
        <p14:creationId xmlns:p14="http://schemas.microsoft.com/office/powerpoint/2010/main" val="417402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
        <p:cNvGrpSpPr/>
        <p:nvPr/>
      </p:nvGrpSpPr>
      <p:grpSpPr>
        <a:xfrm>
          <a:off x="0" y="0"/>
          <a:ext cx="0" cy="0"/>
          <a:chOff x="0" y="0"/>
          <a:chExt cx="0" cy="0"/>
        </a:xfrm>
      </p:grpSpPr>
      <p:sp>
        <p:nvSpPr>
          <p:cNvPr id="89" name="Google Shape;89;p11"/>
          <p:cNvSpPr/>
          <p:nvPr/>
        </p:nvSpPr>
        <p:spPr>
          <a:xfrm rot="-5400000">
            <a:off x="8384383" y="514665"/>
            <a:ext cx="10527390" cy="9388638"/>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90" name="Google Shape;90;p11"/>
          <p:cNvSpPr/>
          <p:nvPr/>
        </p:nvSpPr>
        <p:spPr>
          <a:xfrm>
            <a:off x="14412907" y="6814142"/>
            <a:ext cx="3929450" cy="35044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91" name="Google Shape;91;p11"/>
          <p:cNvSpPr/>
          <p:nvPr/>
        </p:nvSpPr>
        <p:spPr>
          <a:xfrm rot="10800000">
            <a:off x="-36843" y="-50326"/>
            <a:ext cx="3929450" cy="35044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92" name="Google Shape;92;p11"/>
          <p:cNvSpPr txBox="1">
            <a:spLocks noGrp="1"/>
          </p:cNvSpPr>
          <p:nvPr>
            <p:ph type="title" hasCustomPrompt="1"/>
          </p:nvPr>
        </p:nvSpPr>
        <p:spPr>
          <a:xfrm>
            <a:off x="1773900" y="3749100"/>
            <a:ext cx="14740200" cy="278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7000" b="0" i="0">
                <a:solidFill>
                  <a:schemeClr val="accent4"/>
                </a:solidFill>
                <a:latin typeface="Calibri Light" panose="020F0302020204030204" pitchFamily="34" charset="0"/>
                <a:cs typeface="Calibri" panose="020F0502020204030204" pitchFamily="34" charset="0"/>
              </a:defRPr>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rPr dirty="0"/>
              <a:t>xx%</a:t>
            </a:r>
          </a:p>
        </p:txBody>
      </p:sp>
      <p:sp>
        <p:nvSpPr>
          <p:cNvPr id="93" name="Google Shape;93;p11"/>
          <p:cNvSpPr txBox="1">
            <a:spLocks noGrp="1"/>
          </p:cNvSpPr>
          <p:nvPr>
            <p:ph type="subTitle" idx="1"/>
          </p:nvPr>
        </p:nvSpPr>
        <p:spPr>
          <a:xfrm>
            <a:off x="2568000" y="7315500"/>
            <a:ext cx="13152000" cy="15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8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r>
              <a:rPr lang="es-ES" smtClean="0"/>
              <a:t>Haga clic para modificar el estilo de subtítulo del patrón</a:t>
            </a:r>
            <a:endParaRPr dirty="0"/>
          </a:p>
        </p:txBody>
      </p:sp>
    </p:spTree>
    <p:extLst>
      <p:ext uri="{BB962C8B-B14F-4D97-AF65-F5344CB8AC3E}">
        <p14:creationId xmlns:p14="http://schemas.microsoft.com/office/powerpoint/2010/main" val="24267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3"/>
        <p:cNvGrpSpPr/>
        <p:nvPr/>
      </p:nvGrpSpPr>
      <p:grpSpPr>
        <a:xfrm>
          <a:off x="0" y="0"/>
          <a:ext cx="0" cy="0"/>
          <a:chOff x="0" y="0"/>
          <a:chExt cx="0" cy="0"/>
        </a:xfrm>
      </p:grpSpPr>
      <p:sp>
        <p:nvSpPr>
          <p:cNvPr id="174" name="Google Shape;174;p19"/>
          <p:cNvSpPr/>
          <p:nvPr/>
        </p:nvSpPr>
        <p:spPr>
          <a:xfrm rot="10800000" flipH="1">
            <a:off x="7282300" y="95"/>
            <a:ext cx="11005604" cy="3659294"/>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175" name="Google Shape;175;p19"/>
          <p:cNvSpPr/>
          <p:nvPr/>
        </p:nvSpPr>
        <p:spPr>
          <a:xfrm rot="-5400000" flipH="1">
            <a:off x="9120581" y="1189511"/>
            <a:ext cx="9617722" cy="857737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176" name="Google Shape;176;p19"/>
          <p:cNvSpPr/>
          <p:nvPr/>
        </p:nvSpPr>
        <p:spPr>
          <a:xfrm rot="10800000" flipH="1">
            <a:off x="9415751" y="5967400"/>
            <a:ext cx="8872250" cy="4319600"/>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177" name="Google Shape;177;p19"/>
          <p:cNvSpPr txBox="1">
            <a:spLocks noGrp="1"/>
          </p:cNvSpPr>
          <p:nvPr>
            <p:ph type="title"/>
          </p:nvPr>
        </p:nvSpPr>
        <p:spPr>
          <a:xfrm>
            <a:off x="6103500" y="7848526"/>
            <a:ext cx="10758000" cy="106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600" b="0" i="0">
                <a:latin typeface="Calibri Light" panose="020F0302020204030204" pitchFamily="34" charset="0"/>
                <a:cs typeface="Calibri" panose="020F0502020204030204" pitchFamily="34" charset="0"/>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rPr lang="es-ES" smtClean="0"/>
              <a:t>Haga clic para modificar el estilo de título del patrón</a:t>
            </a:r>
            <a:endParaRPr dirty="0"/>
          </a:p>
        </p:txBody>
      </p:sp>
      <p:sp>
        <p:nvSpPr>
          <p:cNvPr id="178" name="Google Shape;178;p19"/>
          <p:cNvSpPr txBox="1">
            <a:spLocks noGrp="1"/>
          </p:cNvSpPr>
          <p:nvPr>
            <p:ph type="subTitle" idx="1"/>
          </p:nvPr>
        </p:nvSpPr>
        <p:spPr>
          <a:xfrm>
            <a:off x="10155300" y="3473600"/>
            <a:ext cx="6706200" cy="4138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48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3000"/>
              <a:buNone/>
              <a:defRPr sz="6000"/>
            </a:lvl2pPr>
            <a:lvl3pPr lvl="2" algn="ctr" rtl="0">
              <a:lnSpc>
                <a:spcPct val="100000"/>
              </a:lnSpc>
              <a:spcBef>
                <a:spcPts val="3200"/>
              </a:spcBef>
              <a:spcAft>
                <a:spcPts val="0"/>
              </a:spcAft>
              <a:buSzPts val="3000"/>
              <a:buNone/>
              <a:defRPr sz="6000"/>
            </a:lvl3pPr>
            <a:lvl4pPr lvl="3" algn="ctr" rtl="0">
              <a:lnSpc>
                <a:spcPct val="100000"/>
              </a:lnSpc>
              <a:spcBef>
                <a:spcPts val="3200"/>
              </a:spcBef>
              <a:spcAft>
                <a:spcPts val="0"/>
              </a:spcAft>
              <a:buSzPts val="3000"/>
              <a:buNone/>
              <a:defRPr sz="6000"/>
            </a:lvl4pPr>
            <a:lvl5pPr lvl="4" algn="ctr" rtl="0">
              <a:lnSpc>
                <a:spcPct val="100000"/>
              </a:lnSpc>
              <a:spcBef>
                <a:spcPts val="3200"/>
              </a:spcBef>
              <a:spcAft>
                <a:spcPts val="0"/>
              </a:spcAft>
              <a:buSzPts val="3000"/>
              <a:buNone/>
              <a:defRPr sz="6000"/>
            </a:lvl5pPr>
            <a:lvl6pPr lvl="5" algn="ctr" rtl="0">
              <a:lnSpc>
                <a:spcPct val="100000"/>
              </a:lnSpc>
              <a:spcBef>
                <a:spcPts val="3200"/>
              </a:spcBef>
              <a:spcAft>
                <a:spcPts val="0"/>
              </a:spcAft>
              <a:buSzPts val="3000"/>
              <a:buNone/>
              <a:defRPr sz="6000"/>
            </a:lvl6pPr>
            <a:lvl7pPr lvl="6" algn="ctr" rtl="0">
              <a:lnSpc>
                <a:spcPct val="100000"/>
              </a:lnSpc>
              <a:spcBef>
                <a:spcPts val="3200"/>
              </a:spcBef>
              <a:spcAft>
                <a:spcPts val="0"/>
              </a:spcAft>
              <a:buSzPts val="3000"/>
              <a:buNone/>
              <a:defRPr sz="6000"/>
            </a:lvl7pPr>
            <a:lvl8pPr lvl="7" algn="ctr" rtl="0">
              <a:lnSpc>
                <a:spcPct val="100000"/>
              </a:lnSpc>
              <a:spcBef>
                <a:spcPts val="3200"/>
              </a:spcBef>
              <a:spcAft>
                <a:spcPts val="0"/>
              </a:spcAft>
              <a:buSzPts val="3000"/>
              <a:buNone/>
              <a:defRPr sz="6000"/>
            </a:lvl8pPr>
            <a:lvl9pPr lvl="8" algn="ctr" rtl="0">
              <a:lnSpc>
                <a:spcPct val="100000"/>
              </a:lnSpc>
              <a:spcBef>
                <a:spcPts val="3200"/>
              </a:spcBef>
              <a:spcAft>
                <a:spcPts val="3200"/>
              </a:spcAft>
              <a:buSzPts val="3000"/>
              <a:buNone/>
              <a:defRPr sz="6000"/>
            </a:lvl9pPr>
          </a:lstStyle>
          <a:p>
            <a:r>
              <a:rPr lang="es-ES" smtClean="0"/>
              <a:t>Haga clic para modificar el estilo de subtítulo del patrón</a:t>
            </a:r>
            <a:endParaRPr dirty="0"/>
          </a:p>
        </p:txBody>
      </p:sp>
    </p:spTree>
    <p:extLst>
      <p:ext uri="{BB962C8B-B14F-4D97-AF65-F5344CB8AC3E}">
        <p14:creationId xmlns:p14="http://schemas.microsoft.com/office/powerpoint/2010/main" val="229135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95"/>
        <p:cNvGrpSpPr/>
        <p:nvPr/>
      </p:nvGrpSpPr>
      <p:grpSpPr>
        <a:xfrm>
          <a:off x="0" y="0"/>
          <a:ext cx="0" cy="0"/>
          <a:chOff x="0" y="0"/>
          <a:chExt cx="0" cy="0"/>
        </a:xfrm>
      </p:grpSpPr>
      <p:sp>
        <p:nvSpPr>
          <p:cNvPr id="196" name="Google Shape;196;p23"/>
          <p:cNvSpPr/>
          <p:nvPr/>
        </p:nvSpPr>
        <p:spPr>
          <a:xfrm rot="5400000" flipH="1">
            <a:off x="-1934276" y="-1320479"/>
            <a:ext cx="6077288" cy="5903862"/>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197" name="Google Shape;197;p23"/>
          <p:cNvSpPr/>
          <p:nvPr/>
        </p:nvSpPr>
        <p:spPr>
          <a:xfrm rot="-5400000" flipH="1">
            <a:off x="13497226" y="5229295"/>
            <a:ext cx="6742936" cy="601355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200" name="Google Shape;200;p23"/>
          <p:cNvSpPr/>
          <p:nvPr/>
        </p:nvSpPr>
        <p:spPr>
          <a:xfrm rot="10800000" flipH="1">
            <a:off x="14433747" y="-32260"/>
            <a:ext cx="3929450" cy="35044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201" name="Google Shape;201;p23"/>
          <p:cNvSpPr/>
          <p:nvPr/>
        </p:nvSpPr>
        <p:spPr>
          <a:xfrm flipH="1">
            <a:off x="-16003" y="6937040"/>
            <a:ext cx="3929450" cy="35044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grpSp>
        <p:nvGrpSpPr>
          <p:cNvPr id="2" name="Gruppo 1">
            <a:extLst>
              <a:ext uri="{FF2B5EF4-FFF2-40B4-BE49-F238E27FC236}">
                <a16:creationId xmlns:a16="http://schemas.microsoft.com/office/drawing/2014/main" xmlns="" id="{3DD48A25-90BB-7A3D-4E9B-3BFC2A0188A9}"/>
              </a:ext>
            </a:extLst>
          </p:cNvPr>
          <p:cNvGrpSpPr/>
          <p:nvPr/>
        </p:nvGrpSpPr>
        <p:grpSpPr>
          <a:xfrm>
            <a:off x="15303516" y="8136895"/>
            <a:ext cx="2806440" cy="1663350"/>
            <a:chOff x="1679626" y="4008620"/>
            <a:chExt cx="1403220" cy="831675"/>
          </a:xfrm>
        </p:grpSpPr>
        <p:sp>
          <p:nvSpPr>
            <p:cNvPr id="3" name="Rettangolo 2">
              <a:extLst>
                <a:ext uri="{FF2B5EF4-FFF2-40B4-BE49-F238E27FC236}">
                  <a16:creationId xmlns:a16="http://schemas.microsoft.com/office/drawing/2014/main" xmlns="" id="{7F93DC80-4BD1-5FE3-93FD-121C09C01ED4}"/>
                </a:ext>
              </a:extLst>
            </p:cNvPr>
            <p:cNvSpPr/>
            <p:nvPr/>
          </p:nvSpPr>
          <p:spPr>
            <a:xfrm>
              <a:off x="1679626" y="4332463"/>
              <a:ext cx="1403220" cy="507832"/>
            </a:xfrm>
            <a:prstGeom prst="rect">
              <a:avLst/>
            </a:prstGeom>
          </p:spPr>
          <p:txBody>
            <a:bodyPr wrap="square">
              <a:spAutoFit/>
            </a:bodyPr>
            <a:lstStyle/>
            <a:p>
              <a:r>
                <a:rPr lang="it-IT" sz="1200" dirty="0">
                  <a:solidFill>
                    <a:schemeClr val="tx1"/>
                  </a:solidFill>
                  <a:latin typeface="Calibri Light" panose="020F0302020204030204" pitchFamily="34" charset="0"/>
                  <a:cs typeface="Calibri Light" panose="020F0302020204030204" pitchFamily="34" charset="0"/>
                </a:rPr>
                <a:t>THIS PROJECT IS FUNDED BY THE EUROPEAN UNION’S HORIZON EUROPE RESEARCH AND INNOVATION PROGRAMME UNDER THE GRANT AGREEMENT NO 101095188</a:t>
              </a:r>
            </a:p>
          </p:txBody>
        </p:sp>
        <p:pic>
          <p:nvPicPr>
            <p:cNvPr id="4" name="Immagine 3">
              <a:extLst>
                <a:ext uri="{FF2B5EF4-FFF2-40B4-BE49-F238E27FC236}">
                  <a16:creationId xmlns:a16="http://schemas.microsoft.com/office/drawing/2014/main" xmlns="" id="{EA3C0441-C6A7-EB11-4EC4-6C603DFE0D97}"/>
                </a:ext>
              </a:extLst>
            </p:cNvPr>
            <p:cNvPicPr>
              <a:picLocks/>
            </p:cNvPicPr>
            <p:nvPr/>
          </p:nvPicPr>
          <p:blipFill rotWithShape="1">
            <a:blip r:embed="rId2" cstate="email">
              <a:extLst>
                <a:ext uri="{28A0092B-C50C-407E-A947-70E740481C1C}">
                  <a14:useLocalDpi xmlns:a14="http://schemas.microsoft.com/office/drawing/2010/main"/>
                </a:ext>
              </a:extLst>
            </a:blip>
            <a:srcRect l="8578" t="179" r="59566" b="69118"/>
            <a:stretch/>
          </p:blipFill>
          <p:spPr>
            <a:xfrm>
              <a:off x="1762503" y="4008620"/>
              <a:ext cx="476096" cy="323843"/>
            </a:xfrm>
            <a:prstGeom prst="rect">
              <a:avLst/>
            </a:prstGeom>
          </p:spPr>
        </p:pic>
      </p:grpSp>
      <p:sp>
        <p:nvSpPr>
          <p:cNvPr id="5" name="CasellaDiTesto 4">
            <a:extLst>
              <a:ext uri="{FF2B5EF4-FFF2-40B4-BE49-F238E27FC236}">
                <a16:creationId xmlns:a16="http://schemas.microsoft.com/office/drawing/2014/main" xmlns="" id="{C8F350FD-793E-6E51-0108-BE3B61B7F2ED}"/>
              </a:ext>
            </a:extLst>
          </p:cNvPr>
          <p:cNvSpPr txBox="1"/>
          <p:nvPr/>
        </p:nvSpPr>
        <p:spPr>
          <a:xfrm>
            <a:off x="380326" y="7866203"/>
            <a:ext cx="2547076" cy="2554545"/>
          </a:xfrm>
          <a:prstGeom prst="rect">
            <a:avLst/>
          </a:prstGeom>
          <a:noFill/>
        </p:spPr>
        <p:txBody>
          <a:bodyPr wrap="square" rtlCol="0">
            <a:spAutoFit/>
          </a:bodyPr>
          <a:lstStyle/>
          <a:p>
            <a:pPr>
              <a:lnSpc>
                <a:spcPts val="1480"/>
              </a:lnSpc>
              <a:spcBef>
                <a:spcPts val="600"/>
              </a:spcBef>
              <a:spcAft>
                <a:spcPts val="600"/>
              </a:spcAft>
            </a:pPr>
            <a:r>
              <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Disclaimer </a:t>
            </a:r>
            <a:endParaRPr lang="it-IT" sz="1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ts val="1480"/>
              </a:lnSpc>
              <a:spcBef>
                <a:spcPts val="600"/>
              </a:spcBef>
              <a:spcAft>
                <a:spcPts val="600"/>
              </a:spcAft>
            </a:pPr>
            <a:r>
              <a:rPr lang="en-GB" sz="1400" dirty="0">
                <a:solidFill>
                  <a:schemeClr val="tx1">
                    <a:lumMod val="75000"/>
                    <a:lumOff val="25000"/>
                  </a:schemeClr>
                </a:solidFill>
                <a:effectLst/>
                <a:latin typeface="Abadi MT Condensed Light" panose="020B0306030101010103" pitchFamily="34" charset="77"/>
                <a:ea typeface="Calibri" panose="020F0502020204030204" pitchFamily="34" charset="0"/>
                <a:cs typeface="Times New Roman" panose="02020603050405020304" pitchFamily="18" charset="0"/>
              </a:rPr>
              <a:t>Funded by the European Union. 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it-IT" sz="1400" dirty="0">
              <a:solidFill>
                <a:schemeClr val="tx1">
                  <a:lumMod val="75000"/>
                  <a:lumOff val="25000"/>
                </a:schemeClr>
              </a:solidFill>
              <a:effectLst/>
              <a:latin typeface="Abadi MT Condensed Light" panose="020B03060301010101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6936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02"/>
        <p:cNvGrpSpPr/>
        <p:nvPr/>
      </p:nvGrpSpPr>
      <p:grpSpPr>
        <a:xfrm>
          <a:off x="0" y="0"/>
          <a:ext cx="0" cy="0"/>
          <a:chOff x="0" y="0"/>
          <a:chExt cx="0" cy="0"/>
        </a:xfrm>
      </p:grpSpPr>
      <p:sp>
        <p:nvSpPr>
          <p:cNvPr id="203" name="Google Shape;203;p24"/>
          <p:cNvSpPr/>
          <p:nvPr/>
        </p:nvSpPr>
        <p:spPr>
          <a:xfrm rot="-5400000" flipH="1">
            <a:off x="14310230" y="6319218"/>
            <a:ext cx="4194688" cy="3740948"/>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204" name="Google Shape;204;p24"/>
          <p:cNvSpPr/>
          <p:nvPr/>
        </p:nvSpPr>
        <p:spPr>
          <a:xfrm rot="5400000" flipH="1">
            <a:off x="-315343" y="297351"/>
            <a:ext cx="5647406" cy="5036874"/>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205" name="Google Shape;205;p24"/>
          <p:cNvSpPr txBox="1">
            <a:spLocks noGrp="1"/>
          </p:cNvSpPr>
          <p:nvPr>
            <p:ph type="title"/>
          </p:nvPr>
        </p:nvSpPr>
        <p:spPr>
          <a:xfrm>
            <a:off x="1440000" y="1078992"/>
            <a:ext cx="15408000" cy="64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56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s-ES" smtClean="0"/>
              <a:t>Haga clic para modificar el estilo de título del patrón</a:t>
            </a:r>
            <a:endParaRPr dirty="0"/>
          </a:p>
        </p:txBody>
      </p:sp>
      <p:sp>
        <p:nvSpPr>
          <p:cNvPr id="206" name="Google Shape;206;p24"/>
          <p:cNvSpPr txBox="1">
            <a:spLocks noGrp="1"/>
          </p:cNvSpPr>
          <p:nvPr>
            <p:ph type="body" idx="1"/>
          </p:nvPr>
        </p:nvSpPr>
        <p:spPr>
          <a:xfrm>
            <a:off x="1440000" y="2236800"/>
            <a:ext cx="15408000" cy="1418400"/>
          </a:xfrm>
          <a:prstGeom prst="rect">
            <a:avLst/>
          </a:prstGeom>
        </p:spPr>
        <p:txBody>
          <a:bodyPr spcFirstLastPara="1" wrap="square" lIns="91425" tIns="91425" rIns="91425" bIns="91425" anchor="t" anchorCtr="0">
            <a:noAutofit/>
          </a:bodyPr>
          <a:lstStyle>
            <a:lvl1pPr marL="914400" lvl="0" indent="-609600" algn="ctr" rtl="0">
              <a:lnSpc>
                <a:spcPct val="100000"/>
              </a:lnSpc>
              <a:spcBef>
                <a:spcPts val="0"/>
              </a:spcBef>
              <a:spcAft>
                <a:spcPts val="0"/>
              </a:spcAft>
              <a:buClr>
                <a:schemeClr val="accent1"/>
              </a:buClr>
              <a:buSzPts val="1200"/>
              <a:buChar char="●"/>
              <a:defRPr b="0" i="0">
                <a:latin typeface="Calibri Light" panose="020F0302020204030204" pitchFamily="34" charset="0"/>
                <a:cs typeface="Calibri" panose="020F0502020204030204" pitchFamily="34" charset="0"/>
              </a:defRPr>
            </a:lvl1pPr>
            <a:lvl2pPr marL="1828800" lvl="1" indent="-609600" rtl="0">
              <a:lnSpc>
                <a:spcPct val="115000"/>
              </a:lnSpc>
              <a:spcBef>
                <a:spcPts val="0"/>
              </a:spcBef>
              <a:spcAft>
                <a:spcPts val="0"/>
              </a:spcAft>
              <a:buSzPts val="1200"/>
              <a:buFont typeface="Roboto Condensed Light"/>
              <a:buChar char="○"/>
              <a:defRPr/>
            </a:lvl2pPr>
            <a:lvl3pPr marL="2743200" lvl="2" indent="-609600" rtl="0">
              <a:lnSpc>
                <a:spcPct val="115000"/>
              </a:lnSpc>
              <a:spcBef>
                <a:spcPts val="3200"/>
              </a:spcBef>
              <a:spcAft>
                <a:spcPts val="0"/>
              </a:spcAft>
              <a:buSzPts val="1200"/>
              <a:buFont typeface="Roboto Condensed Light"/>
              <a:buChar char="■"/>
              <a:defRPr/>
            </a:lvl3pPr>
            <a:lvl4pPr marL="3657600" lvl="3" indent="-609600" rtl="0">
              <a:lnSpc>
                <a:spcPct val="115000"/>
              </a:lnSpc>
              <a:spcBef>
                <a:spcPts val="3200"/>
              </a:spcBef>
              <a:spcAft>
                <a:spcPts val="0"/>
              </a:spcAft>
              <a:buSzPts val="1200"/>
              <a:buFont typeface="Roboto Condensed Light"/>
              <a:buChar char="●"/>
              <a:defRPr/>
            </a:lvl4pPr>
            <a:lvl5pPr marL="4572000" lvl="4" indent="-609600" rtl="0">
              <a:lnSpc>
                <a:spcPct val="115000"/>
              </a:lnSpc>
              <a:spcBef>
                <a:spcPts val="3200"/>
              </a:spcBef>
              <a:spcAft>
                <a:spcPts val="0"/>
              </a:spcAft>
              <a:buSzPts val="1200"/>
              <a:buFont typeface="Roboto Condensed Light"/>
              <a:buChar char="○"/>
              <a:defRPr/>
            </a:lvl5pPr>
            <a:lvl6pPr marL="5486400" lvl="5" indent="-609600" rtl="0">
              <a:lnSpc>
                <a:spcPct val="115000"/>
              </a:lnSpc>
              <a:spcBef>
                <a:spcPts val="3200"/>
              </a:spcBef>
              <a:spcAft>
                <a:spcPts val="0"/>
              </a:spcAft>
              <a:buSzPts val="1200"/>
              <a:buFont typeface="Roboto Condensed Light"/>
              <a:buChar char="■"/>
              <a:defRPr/>
            </a:lvl6pPr>
            <a:lvl7pPr marL="6400800" lvl="6" indent="-609600" rtl="0">
              <a:lnSpc>
                <a:spcPct val="115000"/>
              </a:lnSpc>
              <a:spcBef>
                <a:spcPts val="3200"/>
              </a:spcBef>
              <a:spcAft>
                <a:spcPts val="0"/>
              </a:spcAft>
              <a:buSzPts val="1200"/>
              <a:buFont typeface="Roboto Condensed Light"/>
              <a:buChar char="●"/>
              <a:defRPr/>
            </a:lvl7pPr>
            <a:lvl8pPr marL="7315200" lvl="7" indent="-609600" rtl="0">
              <a:lnSpc>
                <a:spcPct val="115000"/>
              </a:lnSpc>
              <a:spcBef>
                <a:spcPts val="3200"/>
              </a:spcBef>
              <a:spcAft>
                <a:spcPts val="0"/>
              </a:spcAft>
              <a:buSzPts val="1200"/>
              <a:buFont typeface="Roboto Condensed Light"/>
              <a:buChar char="○"/>
              <a:defRPr/>
            </a:lvl8pPr>
            <a:lvl9pPr marL="8229600" lvl="8" indent="-609600" rtl="0">
              <a:lnSpc>
                <a:spcPct val="115000"/>
              </a:lnSpc>
              <a:spcBef>
                <a:spcPts val="3200"/>
              </a:spcBef>
              <a:spcAft>
                <a:spcPts val="3200"/>
              </a:spcAft>
              <a:buSzPts val="1200"/>
              <a:buFont typeface="Roboto Condensed Light"/>
              <a:buChar char="■"/>
              <a:defRPr/>
            </a:lvl9pPr>
          </a:lstStyle>
          <a:p>
            <a:pPr lvl="0"/>
            <a:r>
              <a:rPr lang="es-ES" smtClean="0"/>
              <a:t>Haga clic para modificar el estilo de texto del patrón</a:t>
            </a:r>
          </a:p>
        </p:txBody>
      </p:sp>
    </p:spTree>
    <p:extLst>
      <p:ext uri="{BB962C8B-B14F-4D97-AF65-F5344CB8AC3E}">
        <p14:creationId xmlns:p14="http://schemas.microsoft.com/office/powerpoint/2010/main" val="426394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21"/>
        <p:cNvGrpSpPr/>
        <p:nvPr/>
      </p:nvGrpSpPr>
      <p:grpSpPr>
        <a:xfrm>
          <a:off x="0" y="0"/>
          <a:ext cx="0" cy="0"/>
          <a:chOff x="0" y="0"/>
          <a:chExt cx="0" cy="0"/>
        </a:xfrm>
      </p:grpSpPr>
      <p:sp>
        <p:nvSpPr>
          <p:cNvPr id="222" name="Google Shape;222;p27"/>
          <p:cNvSpPr/>
          <p:nvPr/>
        </p:nvSpPr>
        <p:spPr>
          <a:xfrm>
            <a:off x="11696901" y="-105650"/>
            <a:ext cx="6591194" cy="4011612"/>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b="0" i="0" dirty="0">
              <a:latin typeface="Calibri Light" panose="020F0302020204030204" pitchFamily="34" charset="0"/>
              <a:cs typeface="Calibri" panose="020F0502020204030204" pitchFamily="34" charset="0"/>
            </a:endParaRPr>
          </a:p>
        </p:txBody>
      </p:sp>
      <p:sp>
        <p:nvSpPr>
          <p:cNvPr id="223" name="Google Shape;223;p27"/>
          <p:cNvSpPr txBox="1">
            <a:spLocks noGrp="1"/>
          </p:cNvSpPr>
          <p:nvPr>
            <p:ph type="title"/>
          </p:nvPr>
        </p:nvSpPr>
        <p:spPr>
          <a:xfrm>
            <a:off x="1440000" y="1078992"/>
            <a:ext cx="15408000" cy="64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56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s-ES" smtClean="0"/>
              <a:t>Haga clic para modificar el estilo de título del patrón</a:t>
            </a:r>
            <a:endParaRPr dirty="0"/>
          </a:p>
        </p:txBody>
      </p:sp>
      <p:sp>
        <p:nvSpPr>
          <p:cNvPr id="224" name="Google Shape;224;p27"/>
          <p:cNvSpPr txBox="1">
            <a:spLocks noGrp="1"/>
          </p:cNvSpPr>
          <p:nvPr>
            <p:ph type="body" idx="1"/>
          </p:nvPr>
        </p:nvSpPr>
        <p:spPr>
          <a:xfrm>
            <a:off x="2116640" y="4560900"/>
            <a:ext cx="6085200" cy="3670200"/>
          </a:xfrm>
          <a:prstGeom prst="rect">
            <a:avLst/>
          </a:prstGeom>
        </p:spPr>
        <p:txBody>
          <a:bodyPr spcFirstLastPara="1" wrap="square" lIns="91425" tIns="91425" rIns="91425" bIns="91425" anchor="t" anchorCtr="0">
            <a:noAutofit/>
          </a:bodyPr>
          <a:lstStyle>
            <a:lvl1pPr marL="914400" lvl="0" indent="-609600" algn="ctr" rtl="0">
              <a:lnSpc>
                <a:spcPct val="100000"/>
              </a:lnSpc>
              <a:spcBef>
                <a:spcPts val="0"/>
              </a:spcBef>
              <a:spcAft>
                <a:spcPts val="0"/>
              </a:spcAft>
              <a:buSzPts val="1200"/>
              <a:buChar char="●"/>
              <a:defRPr b="0" i="0">
                <a:latin typeface="Calibri Light" panose="020F0302020204030204" pitchFamily="34" charset="0"/>
                <a:cs typeface="Calibri" panose="020F0502020204030204" pitchFamily="34" charset="0"/>
              </a:defRPr>
            </a:lvl1pPr>
            <a:lvl2pPr marL="1828800" lvl="1" indent="-609600" rtl="0">
              <a:lnSpc>
                <a:spcPct val="100000"/>
              </a:lnSpc>
              <a:spcBef>
                <a:spcPts val="3200"/>
              </a:spcBef>
              <a:spcAft>
                <a:spcPts val="0"/>
              </a:spcAft>
              <a:buSzPts val="1200"/>
              <a:buFont typeface="Roboto Condensed Light"/>
              <a:buChar char="○"/>
              <a:defRPr/>
            </a:lvl2pPr>
            <a:lvl3pPr marL="2743200" lvl="2" indent="-609600" rtl="0">
              <a:lnSpc>
                <a:spcPct val="100000"/>
              </a:lnSpc>
              <a:spcBef>
                <a:spcPts val="3200"/>
              </a:spcBef>
              <a:spcAft>
                <a:spcPts val="0"/>
              </a:spcAft>
              <a:buSzPts val="1200"/>
              <a:buFont typeface="Roboto Condensed Light"/>
              <a:buChar char="■"/>
              <a:defRPr/>
            </a:lvl3pPr>
            <a:lvl4pPr marL="3657600" lvl="3" indent="-609600" rtl="0">
              <a:lnSpc>
                <a:spcPct val="100000"/>
              </a:lnSpc>
              <a:spcBef>
                <a:spcPts val="3200"/>
              </a:spcBef>
              <a:spcAft>
                <a:spcPts val="0"/>
              </a:spcAft>
              <a:buSzPts val="1200"/>
              <a:buFont typeface="Roboto Condensed Light"/>
              <a:buChar char="●"/>
              <a:defRPr/>
            </a:lvl4pPr>
            <a:lvl5pPr marL="4572000" lvl="4" indent="-609600" rtl="0">
              <a:lnSpc>
                <a:spcPct val="100000"/>
              </a:lnSpc>
              <a:spcBef>
                <a:spcPts val="3200"/>
              </a:spcBef>
              <a:spcAft>
                <a:spcPts val="0"/>
              </a:spcAft>
              <a:buSzPts val="1200"/>
              <a:buFont typeface="Roboto Condensed Light"/>
              <a:buChar char="○"/>
              <a:defRPr/>
            </a:lvl5pPr>
            <a:lvl6pPr marL="5486400" lvl="5" indent="-609600" rtl="0">
              <a:lnSpc>
                <a:spcPct val="100000"/>
              </a:lnSpc>
              <a:spcBef>
                <a:spcPts val="3200"/>
              </a:spcBef>
              <a:spcAft>
                <a:spcPts val="0"/>
              </a:spcAft>
              <a:buSzPts val="1200"/>
              <a:buFont typeface="Roboto Condensed Light"/>
              <a:buChar char="■"/>
              <a:defRPr/>
            </a:lvl6pPr>
            <a:lvl7pPr marL="6400800" lvl="6" indent="-609600" rtl="0">
              <a:lnSpc>
                <a:spcPct val="100000"/>
              </a:lnSpc>
              <a:spcBef>
                <a:spcPts val="3200"/>
              </a:spcBef>
              <a:spcAft>
                <a:spcPts val="0"/>
              </a:spcAft>
              <a:buSzPts val="1200"/>
              <a:buFont typeface="Roboto Condensed Light"/>
              <a:buChar char="●"/>
              <a:defRPr/>
            </a:lvl7pPr>
            <a:lvl8pPr marL="7315200" lvl="7" indent="-609600" rtl="0">
              <a:lnSpc>
                <a:spcPct val="100000"/>
              </a:lnSpc>
              <a:spcBef>
                <a:spcPts val="3200"/>
              </a:spcBef>
              <a:spcAft>
                <a:spcPts val="0"/>
              </a:spcAft>
              <a:buSzPts val="1200"/>
              <a:buFont typeface="Roboto Condensed Light"/>
              <a:buChar char="○"/>
              <a:defRPr/>
            </a:lvl8pPr>
            <a:lvl9pPr marL="8229600" lvl="8" indent="-609600" rtl="0">
              <a:lnSpc>
                <a:spcPct val="100000"/>
              </a:lnSpc>
              <a:spcBef>
                <a:spcPts val="3200"/>
              </a:spcBef>
              <a:spcAft>
                <a:spcPts val="3200"/>
              </a:spcAft>
              <a:buSzPts val="1200"/>
              <a:buFont typeface="Roboto Condensed Light"/>
              <a:buChar char="■"/>
              <a:defRPr/>
            </a:lvl9pPr>
          </a:lstStyle>
          <a:p>
            <a:pPr lvl="0"/>
            <a:r>
              <a:rPr lang="es-ES" smtClean="0"/>
              <a:t>Haga clic para modificar el estilo de texto del patrón</a:t>
            </a:r>
          </a:p>
        </p:txBody>
      </p:sp>
      <p:sp>
        <p:nvSpPr>
          <p:cNvPr id="225" name="Google Shape;225;p27"/>
          <p:cNvSpPr txBox="1">
            <a:spLocks noGrp="1"/>
          </p:cNvSpPr>
          <p:nvPr>
            <p:ph type="body" idx="2"/>
          </p:nvPr>
        </p:nvSpPr>
        <p:spPr>
          <a:xfrm>
            <a:off x="10086140" y="4560900"/>
            <a:ext cx="6085200" cy="3670200"/>
          </a:xfrm>
          <a:prstGeom prst="rect">
            <a:avLst/>
          </a:prstGeom>
        </p:spPr>
        <p:txBody>
          <a:bodyPr spcFirstLastPara="1" wrap="square" lIns="91425" tIns="91425" rIns="91425" bIns="91425" anchor="t" anchorCtr="0">
            <a:noAutofit/>
          </a:bodyPr>
          <a:lstStyle>
            <a:lvl1pPr marL="914400" lvl="0" indent="-609600" algn="ctr" rtl="0">
              <a:lnSpc>
                <a:spcPct val="100000"/>
              </a:lnSpc>
              <a:spcBef>
                <a:spcPts val="0"/>
              </a:spcBef>
              <a:spcAft>
                <a:spcPts val="0"/>
              </a:spcAft>
              <a:buSzPts val="1200"/>
              <a:buChar char="●"/>
              <a:defRPr b="0" i="0">
                <a:latin typeface="Calibri Light" panose="020F0302020204030204" pitchFamily="34" charset="0"/>
                <a:cs typeface="Calibri" panose="020F0502020204030204" pitchFamily="34" charset="0"/>
              </a:defRPr>
            </a:lvl1pPr>
            <a:lvl2pPr marL="1828800" lvl="1" indent="-609600" rtl="0">
              <a:lnSpc>
                <a:spcPct val="100000"/>
              </a:lnSpc>
              <a:spcBef>
                <a:spcPts val="3200"/>
              </a:spcBef>
              <a:spcAft>
                <a:spcPts val="0"/>
              </a:spcAft>
              <a:buSzPts val="1200"/>
              <a:buFont typeface="Roboto Condensed Light"/>
              <a:buChar char="○"/>
              <a:defRPr/>
            </a:lvl2pPr>
            <a:lvl3pPr marL="2743200" lvl="2" indent="-609600" rtl="0">
              <a:lnSpc>
                <a:spcPct val="100000"/>
              </a:lnSpc>
              <a:spcBef>
                <a:spcPts val="3200"/>
              </a:spcBef>
              <a:spcAft>
                <a:spcPts val="0"/>
              </a:spcAft>
              <a:buSzPts val="1200"/>
              <a:buFont typeface="Roboto Condensed Light"/>
              <a:buChar char="■"/>
              <a:defRPr/>
            </a:lvl3pPr>
            <a:lvl4pPr marL="3657600" lvl="3" indent="-609600" rtl="0">
              <a:lnSpc>
                <a:spcPct val="100000"/>
              </a:lnSpc>
              <a:spcBef>
                <a:spcPts val="3200"/>
              </a:spcBef>
              <a:spcAft>
                <a:spcPts val="0"/>
              </a:spcAft>
              <a:buSzPts val="1200"/>
              <a:buFont typeface="Roboto Condensed Light"/>
              <a:buChar char="●"/>
              <a:defRPr/>
            </a:lvl4pPr>
            <a:lvl5pPr marL="4572000" lvl="4" indent="-609600" rtl="0">
              <a:lnSpc>
                <a:spcPct val="100000"/>
              </a:lnSpc>
              <a:spcBef>
                <a:spcPts val="3200"/>
              </a:spcBef>
              <a:spcAft>
                <a:spcPts val="0"/>
              </a:spcAft>
              <a:buSzPts val="1200"/>
              <a:buFont typeface="Roboto Condensed Light"/>
              <a:buChar char="○"/>
              <a:defRPr/>
            </a:lvl5pPr>
            <a:lvl6pPr marL="5486400" lvl="5" indent="-609600" rtl="0">
              <a:lnSpc>
                <a:spcPct val="100000"/>
              </a:lnSpc>
              <a:spcBef>
                <a:spcPts val="3200"/>
              </a:spcBef>
              <a:spcAft>
                <a:spcPts val="0"/>
              </a:spcAft>
              <a:buSzPts val="1200"/>
              <a:buFont typeface="Roboto Condensed Light"/>
              <a:buChar char="■"/>
              <a:defRPr/>
            </a:lvl6pPr>
            <a:lvl7pPr marL="6400800" lvl="6" indent="-609600" rtl="0">
              <a:lnSpc>
                <a:spcPct val="100000"/>
              </a:lnSpc>
              <a:spcBef>
                <a:spcPts val="3200"/>
              </a:spcBef>
              <a:spcAft>
                <a:spcPts val="0"/>
              </a:spcAft>
              <a:buSzPts val="1200"/>
              <a:buFont typeface="Roboto Condensed Light"/>
              <a:buChar char="●"/>
              <a:defRPr/>
            </a:lvl7pPr>
            <a:lvl8pPr marL="7315200" lvl="7" indent="-609600" rtl="0">
              <a:lnSpc>
                <a:spcPct val="100000"/>
              </a:lnSpc>
              <a:spcBef>
                <a:spcPts val="3200"/>
              </a:spcBef>
              <a:spcAft>
                <a:spcPts val="0"/>
              </a:spcAft>
              <a:buSzPts val="1200"/>
              <a:buFont typeface="Roboto Condensed Light"/>
              <a:buChar char="○"/>
              <a:defRPr/>
            </a:lvl8pPr>
            <a:lvl9pPr marL="8229600" lvl="8" indent="-609600" rtl="0">
              <a:lnSpc>
                <a:spcPct val="100000"/>
              </a:lnSpc>
              <a:spcBef>
                <a:spcPts val="3200"/>
              </a:spcBef>
              <a:spcAft>
                <a:spcPts val="3200"/>
              </a:spcAft>
              <a:buSzPts val="1200"/>
              <a:buFont typeface="Roboto Condensed Light"/>
              <a:buChar char="■"/>
              <a:defRPr/>
            </a:lvl9pPr>
          </a:lstStyle>
          <a:p>
            <a:pPr lvl="0"/>
            <a:r>
              <a:rPr lang="es-ES" smtClean="0"/>
              <a:t>Haga clic para modificar el estilo de texto del patrón</a:t>
            </a:r>
          </a:p>
        </p:txBody>
      </p:sp>
      <p:sp>
        <p:nvSpPr>
          <p:cNvPr id="226" name="Google Shape;226;p27"/>
          <p:cNvSpPr/>
          <p:nvPr/>
        </p:nvSpPr>
        <p:spPr>
          <a:xfrm rot="5400000">
            <a:off x="-677765" y="7622194"/>
            <a:ext cx="4689406" cy="455502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628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227" name="Google Shape;227;p27"/>
          <p:cNvSpPr txBox="1">
            <a:spLocks noGrp="1"/>
          </p:cNvSpPr>
          <p:nvPr>
            <p:ph type="subTitle" idx="3"/>
          </p:nvPr>
        </p:nvSpPr>
        <p:spPr>
          <a:xfrm>
            <a:off x="2116640" y="3536100"/>
            <a:ext cx="6085200" cy="1024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600" b="0" i="0">
                <a:solidFill>
                  <a:schemeClr val="dk1"/>
                </a:solidFill>
                <a:latin typeface="Calibri Light" panose="020F0302020204030204" pitchFamily="34" charset="0"/>
                <a:ea typeface="Roboto Slab"/>
                <a:cs typeface="Calibri" panose="020F0502020204030204" pitchFamily="34" charset="0"/>
                <a:sym typeface="Roboto Slab"/>
              </a:defRPr>
            </a:lvl1pPr>
            <a:lvl2pPr lvl="1" algn="ctr" rtl="0">
              <a:lnSpc>
                <a:spcPct val="100000"/>
              </a:lnSpc>
              <a:spcBef>
                <a:spcPts val="320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r>
              <a:rPr lang="es-ES" smtClean="0"/>
              <a:t>Haga clic para modificar el estilo de subtítulo del patrón</a:t>
            </a:r>
            <a:endParaRPr dirty="0"/>
          </a:p>
        </p:txBody>
      </p:sp>
      <p:sp>
        <p:nvSpPr>
          <p:cNvPr id="228" name="Google Shape;228;p27"/>
          <p:cNvSpPr txBox="1">
            <a:spLocks noGrp="1"/>
          </p:cNvSpPr>
          <p:nvPr>
            <p:ph type="subTitle" idx="4"/>
          </p:nvPr>
        </p:nvSpPr>
        <p:spPr>
          <a:xfrm>
            <a:off x="10086140" y="3536100"/>
            <a:ext cx="6085200" cy="1024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600" b="0" i="0">
                <a:solidFill>
                  <a:schemeClr val="dk1"/>
                </a:solidFill>
                <a:latin typeface="Calibri Light" panose="020F0302020204030204" pitchFamily="34" charset="0"/>
                <a:ea typeface="Roboto Slab"/>
                <a:cs typeface="Calibri" panose="020F0502020204030204" pitchFamily="34" charset="0"/>
                <a:sym typeface="Roboto Slab"/>
              </a:defRPr>
            </a:lvl1pPr>
            <a:lvl2pPr lvl="1" algn="ctr" rtl="0">
              <a:lnSpc>
                <a:spcPct val="100000"/>
              </a:lnSpc>
              <a:spcBef>
                <a:spcPts val="320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r>
              <a:rPr lang="es-ES" smtClean="0"/>
              <a:t>Haga clic para modificar el estilo de subtítulo del patrón</a:t>
            </a:r>
            <a:endParaRPr dirty="0"/>
          </a:p>
        </p:txBody>
      </p:sp>
    </p:spTree>
    <p:extLst>
      <p:ext uri="{BB962C8B-B14F-4D97-AF65-F5344CB8AC3E}">
        <p14:creationId xmlns:p14="http://schemas.microsoft.com/office/powerpoint/2010/main" val="97184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29"/>
        <p:cNvGrpSpPr/>
        <p:nvPr/>
      </p:nvGrpSpPr>
      <p:grpSpPr>
        <a:xfrm>
          <a:off x="0" y="0"/>
          <a:ext cx="0" cy="0"/>
          <a:chOff x="0" y="0"/>
          <a:chExt cx="0" cy="0"/>
        </a:xfrm>
      </p:grpSpPr>
      <p:sp>
        <p:nvSpPr>
          <p:cNvPr id="230" name="Google Shape;230;p28"/>
          <p:cNvSpPr/>
          <p:nvPr/>
        </p:nvSpPr>
        <p:spPr>
          <a:xfrm rot="5400000" flipH="1">
            <a:off x="-712083" y="668067"/>
            <a:ext cx="10306554" cy="8970914"/>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231" name="Google Shape;231;p28"/>
          <p:cNvSpPr/>
          <p:nvPr/>
        </p:nvSpPr>
        <p:spPr>
          <a:xfrm rot="-5400000" flipH="1">
            <a:off x="8454395" y="413159"/>
            <a:ext cx="10442906" cy="9313294"/>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232" name="Google Shape;232;p28"/>
          <p:cNvSpPr txBox="1">
            <a:spLocks noGrp="1"/>
          </p:cNvSpPr>
          <p:nvPr>
            <p:ph type="title"/>
          </p:nvPr>
        </p:nvSpPr>
        <p:spPr>
          <a:xfrm>
            <a:off x="1440000" y="1078992"/>
            <a:ext cx="15408000" cy="64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56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s-ES" smtClean="0"/>
              <a:t>Haga clic para modificar el estilo de título del patrón</a:t>
            </a:r>
            <a:endParaRPr dirty="0"/>
          </a:p>
        </p:txBody>
      </p:sp>
      <p:sp>
        <p:nvSpPr>
          <p:cNvPr id="233" name="Google Shape;233;p28"/>
          <p:cNvSpPr txBox="1">
            <a:spLocks noGrp="1"/>
          </p:cNvSpPr>
          <p:nvPr>
            <p:ph type="subTitle" idx="1"/>
          </p:nvPr>
        </p:nvSpPr>
        <p:spPr>
          <a:xfrm>
            <a:off x="9539698" y="3037650"/>
            <a:ext cx="6937800" cy="501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r>
              <a:rPr lang="es-ES" smtClean="0"/>
              <a:t>Haga clic para modificar el estilo de subtítulo del patrón</a:t>
            </a:r>
            <a:endParaRPr dirty="0"/>
          </a:p>
        </p:txBody>
      </p:sp>
      <p:sp>
        <p:nvSpPr>
          <p:cNvPr id="234" name="Google Shape;234;p28"/>
          <p:cNvSpPr txBox="1">
            <a:spLocks noGrp="1"/>
          </p:cNvSpPr>
          <p:nvPr>
            <p:ph type="subTitle" idx="2"/>
          </p:nvPr>
        </p:nvSpPr>
        <p:spPr>
          <a:xfrm>
            <a:off x="1810502" y="3037650"/>
            <a:ext cx="6937800" cy="501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r>
              <a:rPr lang="es-ES" smtClean="0"/>
              <a:t>Haga clic para modificar el estilo de subtítulo del patrón</a:t>
            </a:r>
            <a:endParaRPr dirty="0"/>
          </a:p>
        </p:txBody>
      </p:sp>
    </p:spTree>
    <p:extLst>
      <p:ext uri="{BB962C8B-B14F-4D97-AF65-F5344CB8AC3E}">
        <p14:creationId xmlns:p14="http://schemas.microsoft.com/office/powerpoint/2010/main" val="846443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3" preserve="1">
  <p:cSld name="1_Title and two columns 3">
    <p:spTree>
      <p:nvGrpSpPr>
        <p:cNvPr id="1" name="Shape 229"/>
        <p:cNvGrpSpPr/>
        <p:nvPr/>
      </p:nvGrpSpPr>
      <p:grpSpPr>
        <a:xfrm>
          <a:off x="0" y="0"/>
          <a:ext cx="0" cy="0"/>
          <a:chOff x="0" y="0"/>
          <a:chExt cx="0" cy="0"/>
        </a:xfrm>
      </p:grpSpPr>
      <p:sp>
        <p:nvSpPr>
          <p:cNvPr id="230" name="Google Shape;230;p28"/>
          <p:cNvSpPr/>
          <p:nvPr/>
        </p:nvSpPr>
        <p:spPr>
          <a:xfrm rot="5400000" flipH="1">
            <a:off x="-712083" y="668067"/>
            <a:ext cx="10306554" cy="8970914"/>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231" name="Google Shape;231;p28"/>
          <p:cNvSpPr/>
          <p:nvPr/>
        </p:nvSpPr>
        <p:spPr>
          <a:xfrm rot="-5400000" flipH="1">
            <a:off x="8454395" y="413159"/>
            <a:ext cx="10442906" cy="9313294"/>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b="0" i="0" dirty="0">
                <a:solidFill>
                  <a:schemeClr val="hlink"/>
                </a:solidFill>
                <a:latin typeface="Calibri Light" panose="020F0302020204030204" pitchFamily="34" charset="0"/>
                <a:cs typeface="Calibri" panose="020F0502020204030204" pitchFamily="34" charset="0"/>
              </a:rPr>
              <a:t> </a:t>
            </a:r>
            <a:endParaRPr sz="3600" b="0" i="0" dirty="0">
              <a:solidFill>
                <a:schemeClr val="hlink"/>
              </a:solidFill>
              <a:latin typeface="Calibri Light" panose="020F0302020204030204" pitchFamily="34" charset="0"/>
              <a:cs typeface="Calibri" panose="020F0502020204030204" pitchFamily="34" charset="0"/>
            </a:endParaRPr>
          </a:p>
        </p:txBody>
      </p:sp>
      <p:sp>
        <p:nvSpPr>
          <p:cNvPr id="232" name="Google Shape;232;p28"/>
          <p:cNvSpPr txBox="1">
            <a:spLocks noGrp="1"/>
          </p:cNvSpPr>
          <p:nvPr>
            <p:ph type="title"/>
          </p:nvPr>
        </p:nvSpPr>
        <p:spPr>
          <a:xfrm>
            <a:off x="1440000" y="1078992"/>
            <a:ext cx="15408000" cy="64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56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s-ES" smtClean="0"/>
              <a:t>Haga clic para modificar el estilo de título del patrón</a:t>
            </a:r>
            <a:endParaRPr dirty="0"/>
          </a:p>
        </p:txBody>
      </p:sp>
      <p:sp>
        <p:nvSpPr>
          <p:cNvPr id="234" name="Google Shape;234;p28"/>
          <p:cNvSpPr txBox="1">
            <a:spLocks noGrp="1"/>
          </p:cNvSpPr>
          <p:nvPr>
            <p:ph type="subTitle" idx="2"/>
          </p:nvPr>
        </p:nvSpPr>
        <p:spPr>
          <a:xfrm>
            <a:off x="1810501" y="3037649"/>
            <a:ext cx="15037498" cy="5525778"/>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r>
              <a:rPr lang="es-ES" smtClean="0"/>
              <a:t>Haga clic para modificar el estilo de subtítulo del patrón</a:t>
            </a:r>
            <a:endParaRPr dirty="0"/>
          </a:p>
        </p:txBody>
      </p:sp>
    </p:spTree>
    <p:extLst>
      <p:ext uri="{BB962C8B-B14F-4D97-AF65-F5344CB8AC3E}">
        <p14:creationId xmlns:p14="http://schemas.microsoft.com/office/powerpoint/2010/main" val="2612789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1078992"/>
            <a:ext cx="17041200" cy="640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Roboto Slab"/>
              <a:buNone/>
              <a:defRPr sz="31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dirty="0"/>
          </a:p>
        </p:txBody>
      </p:sp>
      <p:sp>
        <p:nvSpPr>
          <p:cNvPr id="8" name="Google Shape;8;p1"/>
          <p:cNvSpPr txBox="1">
            <a:spLocks noGrp="1"/>
          </p:cNvSpPr>
          <p:nvPr>
            <p:ph type="sldNum" idx="12"/>
          </p:nvPr>
        </p:nvSpPr>
        <p:spPr>
          <a:xfrm>
            <a:off x="16808768" y="9347302"/>
            <a:ext cx="1097400" cy="787200"/>
          </a:xfrm>
          <a:prstGeom prst="rect">
            <a:avLst/>
          </a:prstGeom>
          <a:noFill/>
          <a:ln>
            <a:noFill/>
          </a:ln>
        </p:spPr>
        <p:txBody>
          <a:bodyPr spcFirstLastPara="1" wrap="square" lIns="91425" tIns="91425" rIns="91425" bIns="91425" anchor="t" anchorCtr="0">
            <a:noAutofit/>
          </a:bodyPr>
          <a:lstStyle>
            <a:lvl1pPr lvl="0" algn="r">
              <a:buNone/>
              <a:defRPr sz="2600">
                <a:solidFill>
                  <a:schemeClr val="dk2"/>
                </a:solidFill>
                <a:latin typeface="Bebas Neue"/>
                <a:ea typeface="Bebas Neue"/>
                <a:cs typeface="Bebas Neue"/>
                <a:sym typeface="Bebas Neue"/>
              </a:defRPr>
            </a:lvl1pPr>
            <a:lvl2pPr lvl="1" algn="r">
              <a:buNone/>
              <a:defRPr sz="2600">
                <a:solidFill>
                  <a:schemeClr val="dk2"/>
                </a:solidFill>
                <a:latin typeface="Bebas Neue"/>
                <a:ea typeface="Bebas Neue"/>
                <a:cs typeface="Bebas Neue"/>
                <a:sym typeface="Bebas Neue"/>
              </a:defRPr>
            </a:lvl2pPr>
            <a:lvl3pPr lvl="2" algn="r">
              <a:buNone/>
              <a:defRPr sz="2600">
                <a:solidFill>
                  <a:schemeClr val="dk2"/>
                </a:solidFill>
                <a:latin typeface="Bebas Neue"/>
                <a:ea typeface="Bebas Neue"/>
                <a:cs typeface="Bebas Neue"/>
                <a:sym typeface="Bebas Neue"/>
              </a:defRPr>
            </a:lvl3pPr>
            <a:lvl4pPr lvl="3" algn="r">
              <a:buNone/>
              <a:defRPr sz="2600">
                <a:solidFill>
                  <a:schemeClr val="dk2"/>
                </a:solidFill>
                <a:latin typeface="Bebas Neue"/>
                <a:ea typeface="Bebas Neue"/>
                <a:cs typeface="Bebas Neue"/>
                <a:sym typeface="Bebas Neue"/>
              </a:defRPr>
            </a:lvl4pPr>
            <a:lvl5pPr lvl="4" algn="r">
              <a:buNone/>
              <a:defRPr sz="2600">
                <a:solidFill>
                  <a:schemeClr val="dk2"/>
                </a:solidFill>
                <a:latin typeface="Bebas Neue"/>
                <a:ea typeface="Bebas Neue"/>
                <a:cs typeface="Bebas Neue"/>
                <a:sym typeface="Bebas Neue"/>
              </a:defRPr>
            </a:lvl5pPr>
            <a:lvl6pPr lvl="5" algn="r">
              <a:buNone/>
              <a:defRPr sz="2600">
                <a:solidFill>
                  <a:schemeClr val="dk2"/>
                </a:solidFill>
                <a:latin typeface="Bebas Neue"/>
                <a:ea typeface="Bebas Neue"/>
                <a:cs typeface="Bebas Neue"/>
                <a:sym typeface="Bebas Neue"/>
              </a:defRPr>
            </a:lvl6pPr>
            <a:lvl7pPr lvl="6" algn="r">
              <a:buNone/>
              <a:defRPr sz="2600">
                <a:solidFill>
                  <a:schemeClr val="dk2"/>
                </a:solidFill>
                <a:latin typeface="Bebas Neue"/>
                <a:ea typeface="Bebas Neue"/>
                <a:cs typeface="Bebas Neue"/>
                <a:sym typeface="Bebas Neue"/>
              </a:defRPr>
            </a:lvl7pPr>
            <a:lvl8pPr lvl="7" algn="r">
              <a:buNone/>
              <a:defRPr sz="2600">
                <a:solidFill>
                  <a:schemeClr val="dk2"/>
                </a:solidFill>
                <a:latin typeface="Bebas Neue"/>
                <a:ea typeface="Bebas Neue"/>
                <a:cs typeface="Bebas Neue"/>
                <a:sym typeface="Bebas Neue"/>
              </a:defRPr>
            </a:lvl8pPr>
            <a:lvl9pPr lvl="8" algn="r">
              <a:buNone/>
              <a:defRPr sz="2600">
                <a:solidFill>
                  <a:schemeClr val="dk2"/>
                </a:solidFill>
                <a:latin typeface="Bebas Neue"/>
                <a:ea typeface="Bebas Neue"/>
                <a:cs typeface="Bebas Neue"/>
                <a:sym typeface="Bebas Neue"/>
              </a:defRPr>
            </a:lvl9pPr>
          </a:lstStyle>
          <a:p>
            <a:fld id="{B6F15528-21DE-4FAA-801E-634DDDAF4B2B}" type="slidenum">
              <a:rPr lang="en-US" smtClean="0"/>
              <a:pPr/>
              <a:t>‹Nº›</a:t>
            </a:fld>
            <a:endParaRPr lang="en-US"/>
          </a:p>
        </p:txBody>
      </p:sp>
    </p:spTree>
    <p:extLst>
      <p:ext uri="{BB962C8B-B14F-4D97-AF65-F5344CB8AC3E}">
        <p14:creationId xmlns:p14="http://schemas.microsoft.com/office/powerpoint/2010/main" val="3526621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8"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81" r:id="rId16"/>
    <p:sldLayoutId id="2147483683" r:id="rId17"/>
    <p:sldLayoutId id="2147483684" r:id="rId18"/>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7.jpeg"/><Relationship Id="rId4"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7.xml"/><Relationship Id="rId11" Type="http://schemas.openxmlformats.org/officeDocument/2006/relationships/image" Target="../media/image63.png"/><Relationship Id="rId5" Type="http://schemas.openxmlformats.org/officeDocument/2006/relationships/image" Target="../media/image61.png"/><Relationship Id="rId10" Type="http://schemas.openxmlformats.org/officeDocument/2006/relationships/image" Target="../media/image3.emf"/><Relationship Id="rId4" Type="http://schemas.openxmlformats.org/officeDocument/2006/relationships/image" Target="../media/image126.sv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64"/>
          <p:cNvGrpSpPr/>
          <p:nvPr/>
        </p:nvGrpSpPr>
        <p:grpSpPr>
          <a:xfrm>
            <a:off x="10691258" y="219374"/>
            <a:ext cx="5240417" cy="4410483"/>
            <a:chOff x="1922878" y="539500"/>
            <a:chExt cx="5450623" cy="4064477"/>
          </a:xfrm>
        </p:grpSpPr>
        <p:sp>
          <p:nvSpPr>
            <p:cNvPr id="580" name="Google Shape;580;p64"/>
            <p:cNvSpPr/>
            <p:nvPr/>
          </p:nvSpPr>
          <p:spPr>
            <a:xfrm flipH="1">
              <a:off x="1922878" y="539500"/>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581" name="Google Shape;581;p64"/>
            <p:cNvSpPr/>
            <p:nvPr/>
          </p:nvSpPr>
          <p:spPr>
            <a:xfrm flipH="1">
              <a:off x="2066335" y="601284"/>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grpSp>
        <p:nvGrpSpPr>
          <p:cNvPr id="585" name="Google Shape;585;p64"/>
          <p:cNvGrpSpPr/>
          <p:nvPr/>
        </p:nvGrpSpPr>
        <p:grpSpPr>
          <a:xfrm rot="-8474603" flipH="1">
            <a:off x="15743568" y="7600562"/>
            <a:ext cx="2235960" cy="2560312"/>
            <a:chOff x="7852208" y="207243"/>
            <a:chExt cx="1130465" cy="1294452"/>
          </a:xfrm>
        </p:grpSpPr>
        <p:sp>
          <p:nvSpPr>
            <p:cNvPr id="586"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3600" dirty="0">
                <a:latin typeface="Calibri Light" panose="020F0302020204030204" pitchFamily="34" charset="0"/>
              </a:endParaRPr>
            </a:p>
          </p:txBody>
        </p:sp>
        <p:sp>
          <p:nvSpPr>
            <p:cNvPr id="587"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3600" dirty="0">
                <a:latin typeface="Calibri Light" panose="020F0302020204030204" pitchFamily="34" charset="0"/>
              </a:endParaRPr>
            </a:p>
          </p:txBody>
        </p:sp>
        <p:sp>
          <p:nvSpPr>
            <p:cNvPr id="588"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3600" dirty="0">
                <a:latin typeface="Calibri Light" panose="020F0302020204030204" pitchFamily="34" charset="0"/>
              </a:endParaRPr>
            </a:p>
          </p:txBody>
        </p:sp>
        <p:sp>
          <p:nvSpPr>
            <p:cNvPr id="589"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3600" dirty="0">
                <a:latin typeface="Calibri Light" panose="020F0302020204030204" pitchFamily="34" charset="0"/>
              </a:endParaRPr>
            </a:p>
          </p:txBody>
        </p:sp>
        <p:sp>
          <p:nvSpPr>
            <p:cNvPr id="590"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3600" dirty="0">
                <a:latin typeface="Calibri Light" panose="020F0302020204030204" pitchFamily="34" charset="0"/>
              </a:endParaRPr>
            </a:p>
          </p:txBody>
        </p:sp>
        <p:sp>
          <p:nvSpPr>
            <p:cNvPr id="591"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3600" dirty="0">
                <a:latin typeface="Calibri Light" panose="020F0302020204030204" pitchFamily="34" charset="0"/>
              </a:endParaRPr>
            </a:p>
          </p:txBody>
        </p:sp>
        <p:sp>
          <p:nvSpPr>
            <p:cNvPr id="592"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3600" dirty="0">
                <a:latin typeface="Calibri Light" panose="020F0302020204030204" pitchFamily="34" charset="0"/>
              </a:endParaRPr>
            </a:p>
          </p:txBody>
        </p:sp>
      </p:grpSp>
      <p:sp>
        <p:nvSpPr>
          <p:cNvPr id="593" name="Google Shape;593;p64"/>
          <p:cNvSpPr/>
          <p:nvPr/>
        </p:nvSpPr>
        <p:spPr>
          <a:xfrm rot="-3421462">
            <a:off x="-1164057" y="-813552"/>
            <a:ext cx="6787194" cy="3959048"/>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3600" dirty="0">
              <a:latin typeface="Calibri Light" panose="020F0302020204030204" pitchFamily="34" charset="0"/>
            </a:endParaRPr>
          </a:p>
        </p:txBody>
      </p:sp>
      <p:pic>
        <p:nvPicPr>
          <p:cNvPr id="8" name="Immagine 7">
            <a:extLst>
              <a:ext uri="{FF2B5EF4-FFF2-40B4-BE49-F238E27FC236}">
                <a16:creationId xmlns:a16="http://schemas.microsoft.com/office/drawing/2014/main" xmlns="" id="{2243307F-DBD6-A90F-7FF2-D4C3E06D402E}"/>
              </a:ext>
            </a:extLst>
          </p:cNvPr>
          <p:cNvPicPr>
            <a:picLocks noChangeAspect="1"/>
          </p:cNvPicPr>
          <p:nvPr/>
        </p:nvPicPr>
        <p:blipFill>
          <a:blip r:embed="rId3"/>
          <a:stretch>
            <a:fillRect/>
          </a:stretch>
        </p:blipFill>
        <p:spPr>
          <a:xfrm>
            <a:off x="11443731" y="1165974"/>
            <a:ext cx="2901228" cy="2553616"/>
          </a:xfrm>
          <a:prstGeom prst="rect">
            <a:avLst/>
          </a:prstGeom>
        </p:spPr>
      </p:pic>
      <p:grpSp>
        <p:nvGrpSpPr>
          <p:cNvPr id="594" name="Google Shape;594;p64"/>
          <p:cNvGrpSpPr/>
          <p:nvPr/>
        </p:nvGrpSpPr>
        <p:grpSpPr>
          <a:xfrm rot="3106766">
            <a:off x="1806638" y="453970"/>
            <a:ext cx="845800" cy="1821000"/>
            <a:chOff x="8475119" y="408934"/>
            <a:chExt cx="507554" cy="1092760"/>
          </a:xfrm>
        </p:grpSpPr>
        <p:sp>
          <p:nvSpPr>
            <p:cNvPr id="595" name="Google Shape;595;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3600" dirty="0">
                <a:latin typeface="Calibri Light" panose="020F0302020204030204" pitchFamily="34" charset="0"/>
              </a:endParaRPr>
            </a:p>
          </p:txBody>
        </p:sp>
        <p:sp>
          <p:nvSpPr>
            <p:cNvPr id="596" name="Google Shape;596;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3600" dirty="0">
                <a:latin typeface="Calibri Light" panose="020F0302020204030204" pitchFamily="34" charset="0"/>
              </a:endParaRPr>
            </a:p>
          </p:txBody>
        </p:sp>
        <p:sp>
          <p:nvSpPr>
            <p:cNvPr id="597" name="Google Shape;597;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3600" dirty="0">
                <a:latin typeface="Calibri Light" panose="020F0302020204030204" pitchFamily="34" charset="0"/>
              </a:endParaRPr>
            </a:p>
          </p:txBody>
        </p:sp>
        <p:sp>
          <p:nvSpPr>
            <p:cNvPr id="598" name="Google Shape;598;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3600" dirty="0">
                <a:latin typeface="Calibri Light" panose="020F0302020204030204" pitchFamily="34" charset="0"/>
              </a:endParaRPr>
            </a:p>
          </p:txBody>
        </p:sp>
      </p:grpSp>
      <p:sp>
        <p:nvSpPr>
          <p:cNvPr id="7" name="Rettangolo 6">
            <a:extLst>
              <a:ext uri="{FF2B5EF4-FFF2-40B4-BE49-F238E27FC236}">
                <a16:creationId xmlns:a16="http://schemas.microsoft.com/office/drawing/2014/main" xmlns="" id="{B106DF3C-D126-3935-37C5-34041A39FACF}"/>
              </a:ext>
            </a:extLst>
          </p:cNvPr>
          <p:cNvSpPr/>
          <p:nvPr userDrawn="1"/>
        </p:nvSpPr>
        <p:spPr>
          <a:xfrm>
            <a:off x="3601383" y="9113103"/>
            <a:ext cx="11082012" cy="830997"/>
          </a:xfrm>
          <a:prstGeom prst="rect">
            <a:avLst/>
          </a:prstGeom>
        </p:spPr>
        <p:txBody>
          <a:bodyPr wrap="square">
            <a:spAutoFit/>
          </a:bodyPr>
          <a:lstStyle/>
          <a:p>
            <a:pPr algn="just">
              <a:buClr>
                <a:srgbClr val="000000"/>
              </a:buClr>
              <a:buFont typeface="Arial"/>
              <a:buNone/>
            </a:pPr>
            <a:r>
              <a:rPr lang="it-IT" sz="1600" dirty="0" err="1">
                <a:solidFill>
                  <a:srgbClr val="191919"/>
                </a:solidFill>
                <a:latin typeface="Calibri Light" panose="020F0302020204030204" pitchFamily="34" charset="0"/>
                <a:cs typeface="Calibri Light" panose="020F0302020204030204" pitchFamily="34" charset="0"/>
              </a:rPr>
              <a:t>Funded</a:t>
            </a:r>
            <a:r>
              <a:rPr lang="it-IT" sz="1600" dirty="0">
                <a:solidFill>
                  <a:srgbClr val="191919"/>
                </a:solidFill>
                <a:latin typeface="Calibri Light" panose="020F0302020204030204" pitchFamily="34" charset="0"/>
                <a:cs typeface="Calibri Light" panose="020F0302020204030204" pitchFamily="34" charset="0"/>
              </a:rPr>
              <a:t> by the </a:t>
            </a:r>
            <a:r>
              <a:rPr lang="it-IT" sz="1600" dirty="0" err="1">
                <a:solidFill>
                  <a:srgbClr val="191919"/>
                </a:solidFill>
                <a:latin typeface="Calibri Light" panose="020F0302020204030204" pitchFamily="34" charset="0"/>
                <a:cs typeface="Calibri Light" panose="020F0302020204030204" pitchFamily="34" charset="0"/>
              </a:rPr>
              <a:t>European</a:t>
            </a:r>
            <a:r>
              <a:rPr lang="it-IT" sz="1600" dirty="0">
                <a:solidFill>
                  <a:srgbClr val="191919"/>
                </a:solidFill>
                <a:latin typeface="Calibri Light" panose="020F0302020204030204" pitchFamily="34" charset="0"/>
                <a:cs typeface="Calibri Light" panose="020F0302020204030204" pitchFamily="34" charset="0"/>
              </a:rPr>
              <a:t> Union under the Grant Agreement 101095188. </a:t>
            </a:r>
            <a:r>
              <a:rPr lang="en-US" sz="1600" dirty="0">
                <a:solidFill>
                  <a:srgbClr val="191919"/>
                </a:solidFill>
                <a:latin typeface="Calibri Light" panose="020F0302020204030204" pitchFamily="34" charset="0"/>
                <a:cs typeface="Calibri Light" panose="020F0302020204030204" pitchFamily="34" charset="0"/>
              </a:rPr>
              <a:t>Views and opinions expressed are however those of the author(s) only and do not necessarily reflect those of the European Union or the European Research Executive Agency. Neither the European Union nor the granting authority can be held responsible for them.</a:t>
            </a:r>
            <a:endParaRPr lang="it-IT" sz="1600" dirty="0">
              <a:solidFill>
                <a:srgbClr val="191919"/>
              </a:solidFill>
              <a:latin typeface="Calibri Light" panose="020F0302020204030204" pitchFamily="34" charset="0"/>
              <a:cs typeface="Calibri Light" panose="020F0302020204030204" pitchFamily="34" charset="0"/>
            </a:endParaRPr>
          </a:p>
        </p:txBody>
      </p:sp>
      <p:pic>
        <p:nvPicPr>
          <p:cNvPr id="10" name="Immagine 9">
            <a:extLst>
              <a:ext uri="{FF2B5EF4-FFF2-40B4-BE49-F238E27FC236}">
                <a16:creationId xmlns:a16="http://schemas.microsoft.com/office/drawing/2014/main" xmlns="" id="{3AA7C0DE-C05A-135B-46DF-1046D49C3EBD}"/>
              </a:ext>
            </a:extLst>
          </p:cNvPr>
          <p:cNvPicPr>
            <a:picLocks noChangeAspect="1"/>
          </p:cNvPicPr>
          <p:nvPr/>
        </p:nvPicPr>
        <p:blipFill rotWithShape="1">
          <a:blip r:embed="rId4">
            <a:clrChange>
              <a:clrFrom>
                <a:srgbClr val="FFFFFF"/>
              </a:clrFrom>
              <a:clrTo>
                <a:srgbClr val="FFFFFF">
                  <a:alpha val="0"/>
                </a:srgbClr>
              </a:clrTo>
            </a:clrChange>
          </a:blip>
          <a:srcRect r="2890" b="3453"/>
          <a:stretch/>
        </p:blipFill>
        <p:spPr>
          <a:xfrm>
            <a:off x="661273" y="8905168"/>
            <a:ext cx="2784406" cy="1129164"/>
          </a:xfrm>
          <a:prstGeom prst="rect">
            <a:avLst/>
          </a:prstGeom>
        </p:spPr>
      </p:pic>
      <p:sp>
        <p:nvSpPr>
          <p:cNvPr id="22" name="Google Shape;2892;p102"/>
          <p:cNvSpPr txBox="1">
            <a:spLocks noGrp="1"/>
          </p:cNvSpPr>
          <p:nvPr>
            <p:ph type="title"/>
          </p:nvPr>
        </p:nvSpPr>
        <p:spPr>
          <a:xfrm>
            <a:off x="0" y="5018060"/>
            <a:ext cx="13106400" cy="1344640"/>
          </a:xfrm>
          <a:prstGeom prst="rect">
            <a:avLst/>
          </a:prstGeom>
        </p:spPr>
        <p:txBody>
          <a:bodyPr spcFirstLastPara="1" wrap="square" lIns="182850" tIns="182850" rIns="182850" bIns="182850" anchor="ctr" anchorCtr="0">
            <a:noAutofit/>
          </a:bodyPr>
          <a:lstStyle/>
          <a:p>
            <a:pPr lvl="0" algn="r"/>
            <a:r>
              <a:rPr lang="es-ES" sz="7200" dirty="0" smtClean="0">
                <a:solidFill>
                  <a:schemeClr val="accent4"/>
                </a:solidFill>
              </a:rPr>
              <a:t/>
            </a:r>
            <a:br>
              <a:rPr lang="es-ES" sz="7200" dirty="0" smtClean="0">
                <a:solidFill>
                  <a:schemeClr val="accent4"/>
                </a:solidFill>
              </a:rPr>
            </a:br>
            <a:r>
              <a:rPr lang="es-ES" sz="7200" dirty="0" smtClean="0">
                <a:solidFill>
                  <a:schemeClr val="accent4"/>
                </a:solidFill>
              </a:rPr>
              <a:t>‘</a:t>
            </a:r>
            <a:r>
              <a:rPr lang="en-US" sz="7200" dirty="0" smtClean="0">
                <a:solidFill>
                  <a:schemeClr val="accent4"/>
                </a:solidFill>
              </a:rPr>
              <a:t>Dissemination </a:t>
            </a:r>
            <a:r>
              <a:rPr lang="en-US" sz="7200" dirty="0">
                <a:solidFill>
                  <a:schemeClr val="accent4"/>
                </a:solidFill>
              </a:rPr>
              <a:t>and Educational Publications by </a:t>
            </a:r>
            <a:r>
              <a:rPr lang="en-US" sz="7200" dirty="0" smtClean="0">
                <a:solidFill>
                  <a:schemeClr val="accent4"/>
                </a:solidFill>
              </a:rPr>
              <a:t>IMIDA</a:t>
            </a:r>
            <a:r>
              <a:rPr lang="es-ES" sz="7200" dirty="0" smtClean="0">
                <a:solidFill>
                  <a:schemeClr val="accent4"/>
                </a:solidFill>
              </a:rPr>
              <a:t>’</a:t>
            </a:r>
            <a:endParaRPr sz="7200" dirty="0">
              <a:solidFill>
                <a:schemeClr val="accent4"/>
              </a:solidFill>
            </a:endParaRPr>
          </a:p>
        </p:txBody>
      </p:sp>
      <p:cxnSp>
        <p:nvCxnSpPr>
          <p:cNvPr id="23" name="Google Shape;2893;p102"/>
          <p:cNvCxnSpPr/>
          <p:nvPr/>
        </p:nvCxnSpPr>
        <p:spPr>
          <a:xfrm>
            <a:off x="6121918" y="7616564"/>
            <a:ext cx="6840000" cy="0"/>
          </a:xfrm>
          <a:prstGeom prst="straightConnector1">
            <a:avLst/>
          </a:prstGeom>
          <a:noFill/>
          <a:ln w="19050" cap="flat" cmpd="sng">
            <a:solidFill>
              <a:schemeClr val="accent1"/>
            </a:solidFill>
            <a:prstDash val="solid"/>
            <a:round/>
            <a:headEnd type="none" w="med" len="med"/>
            <a:tailEnd type="none" w="med" len="med"/>
          </a:ln>
        </p:spPr>
      </p:cxnSp>
      <p:pic>
        <p:nvPicPr>
          <p:cNvPr id="28" name="Imagen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1916" y="1301781"/>
            <a:ext cx="3886840" cy="1761226"/>
          </a:xfrm>
          <a:prstGeom prst="rect">
            <a:avLst/>
          </a:prstGeom>
        </p:spPr>
      </p:pic>
      <p:sp>
        <p:nvSpPr>
          <p:cNvPr id="29" name="Google Shape;795;p68"/>
          <p:cNvSpPr txBox="1">
            <a:spLocks/>
          </p:cNvSpPr>
          <p:nvPr/>
        </p:nvSpPr>
        <p:spPr>
          <a:xfrm>
            <a:off x="1471312" y="3224852"/>
            <a:ext cx="10462608" cy="1432632"/>
          </a:xfrm>
          <a:prstGeom prst="rect">
            <a:avLst/>
          </a:prstGeom>
          <a:noFill/>
          <a:ln>
            <a:noFill/>
          </a:ln>
        </p:spPr>
        <p:txBody>
          <a:bodyPr spcFirstLastPara="1" wrap="square" lIns="77140" tIns="77140" rIns="77140" bIns="771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Roboto Slab"/>
              <a:buNone/>
              <a:defRPr sz="12000" b="0" i="0" u="none" strike="noStrike" cap="none">
                <a:solidFill>
                  <a:schemeClr val="dk1"/>
                </a:solidFill>
                <a:latin typeface="Calibri Light" panose="020F0302020204030204" pitchFamily="34" charset="0"/>
                <a:ea typeface="Roboto Slab"/>
                <a:cs typeface="Roboto Slab"/>
                <a:sym typeface="Roboto Slab"/>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s-ES" sz="5200" dirty="0" smtClean="0">
                <a:solidFill>
                  <a:schemeClr val="accent4"/>
                </a:solidFill>
              </a:rPr>
              <a:t>ARACNE </a:t>
            </a:r>
            <a:r>
              <a:rPr lang="es-ES" sz="5200" dirty="0">
                <a:solidFill>
                  <a:schemeClr val="accent4"/>
                </a:solidFill>
              </a:rPr>
              <a:t>Project</a:t>
            </a:r>
            <a:r>
              <a:rPr lang="es-ES" sz="5200" dirty="0" smtClean="0">
                <a:solidFill>
                  <a:srgbClr val="FBB929"/>
                </a:solidFill>
              </a:rPr>
              <a:t> – Final meeting</a:t>
            </a:r>
            <a:endParaRPr lang="es-ES" sz="5200" dirty="0">
              <a:solidFill>
                <a:schemeClr val="accent4"/>
              </a:solidFill>
              <a:ea typeface="Nunito"/>
              <a:cs typeface="Nunito"/>
              <a:sym typeface="Nunito"/>
            </a:endParaRPr>
          </a:p>
        </p:txBody>
      </p:sp>
      <p:cxnSp>
        <p:nvCxnSpPr>
          <p:cNvPr id="30" name="Google Shape;799;p68"/>
          <p:cNvCxnSpPr/>
          <p:nvPr/>
        </p:nvCxnSpPr>
        <p:spPr>
          <a:xfrm>
            <a:off x="708178" y="4743470"/>
            <a:ext cx="8208000" cy="0"/>
          </a:xfrm>
          <a:prstGeom prst="straightConnector1">
            <a:avLst/>
          </a:prstGeom>
          <a:noFill/>
          <a:ln w="19050" cap="flat" cmpd="sng">
            <a:solidFill>
              <a:schemeClr val="accent1"/>
            </a:solidFill>
            <a:prstDash val="solid"/>
            <a:round/>
            <a:headEnd type="none" w="med" len="med"/>
            <a:tailEnd type="none" w="med" len="med"/>
          </a:ln>
        </p:spPr>
      </p:cxnSp>
      <p:pic>
        <p:nvPicPr>
          <p:cNvPr id="33" name="Google Shape;816;p69"/>
          <p:cNvPicPr preferRelativeResize="0"/>
          <p:nvPr/>
        </p:nvPicPr>
        <p:blipFill rotWithShape="1">
          <a:blip r:embed="rId6" cstate="print">
            <a:extLst>
              <a:ext uri="{28A0092B-C50C-407E-A947-70E740481C1C}">
                <a14:useLocalDpi xmlns:a14="http://schemas.microsoft.com/office/drawing/2010/main" val="0"/>
              </a:ext>
            </a:extLst>
          </a:blip>
          <a:srcRect r="22185"/>
          <a:stretch/>
        </p:blipFill>
        <p:spPr>
          <a:xfrm rot="16200000">
            <a:off x="14102881" y="3743721"/>
            <a:ext cx="4103040" cy="4267201"/>
          </a:xfrm>
          <a:prstGeom prst="round2SameRect">
            <a:avLst>
              <a:gd name="adj1" fmla="val 50000"/>
              <a:gd name="adj2" fmla="val 0"/>
            </a:avLst>
          </a:prstGeom>
          <a:noFill/>
          <a:ln>
            <a:noFill/>
          </a:ln>
        </p:spPr>
      </p:pic>
      <p:grpSp>
        <p:nvGrpSpPr>
          <p:cNvPr id="35" name="Google Shape;2984;p105"/>
          <p:cNvGrpSpPr/>
          <p:nvPr/>
        </p:nvGrpSpPr>
        <p:grpSpPr>
          <a:xfrm>
            <a:off x="15724116" y="440425"/>
            <a:ext cx="2158912" cy="2390634"/>
            <a:chOff x="7852208" y="207243"/>
            <a:chExt cx="1130465" cy="1294452"/>
          </a:xfrm>
        </p:grpSpPr>
        <p:sp>
          <p:nvSpPr>
            <p:cNvPr id="36" name="Google Shape;2985;p105"/>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77140" tIns="77140" rIns="77140" bIns="77140" anchor="ctr" anchorCtr="0">
              <a:noAutofit/>
            </a:bodyPr>
            <a:lstStyle/>
            <a:p>
              <a:endParaRPr sz="1520" dirty="0">
                <a:solidFill>
                  <a:srgbClr val="191919"/>
                </a:solidFill>
                <a:latin typeface="Calibri Light" panose="020F0302020204030204" pitchFamily="34" charset="0"/>
              </a:endParaRPr>
            </a:p>
          </p:txBody>
        </p:sp>
        <p:sp>
          <p:nvSpPr>
            <p:cNvPr id="37" name="Google Shape;2986;p105"/>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77140" tIns="77140" rIns="77140" bIns="77140" anchor="ctr" anchorCtr="0">
              <a:noAutofit/>
            </a:bodyPr>
            <a:lstStyle/>
            <a:p>
              <a:endParaRPr sz="1520" dirty="0">
                <a:solidFill>
                  <a:srgbClr val="191919"/>
                </a:solidFill>
                <a:latin typeface="Calibri Light" panose="020F0302020204030204" pitchFamily="34" charset="0"/>
              </a:endParaRPr>
            </a:p>
          </p:txBody>
        </p:sp>
        <p:sp>
          <p:nvSpPr>
            <p:cNvPr id="38" name="Google Shape;2987;p105"/>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77140" tIns="77140" rIns="77140" bIns="77140" anchor="ctr" anchorCtr="0">
              <a:noAutofit/>
            </a:bodyPr>
            <a:lstStyle/>
            <a:p>
              <a:endParaRPr sz="1520" dirty="0">
                <a:solidFill>
                  <a:srgbClr val="191919"/>
                </a:solidFill>
                <a:latin typeface="Calibri Light" panose="020F0302020204030204" pitchFamily="34" charset="0"/>
              </a:endParaRPr>
            </a:p>
          </p:txBody>
        </p:sp>
        <p:sp>
          <p:nvSpPr>
            <p:cNvPr id="39" name="Google Shape;2988;p105"/>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77140" tIns="77140" rIns="77140" bIns="77140" anchor="ctr" anchorCtr="0">
              <a:noAutofit/>
            </a:bodyPr>
            <a:lstStyle/>
            <a:p>
              <a:endParaRPr sz="1520" dirty="0">
                <a:solidFill>
                  <a:srgbClr val="191919"/>
                </a:solidFill>
                <a:latin typeface="Calibri Light" panose="020F0302020204030204" pitchFamily="34" charset="0"/>
              </a:endParaRPr>
            </a:p>
          </p:txBody>
        </p:sp>
        <p:sp>
          <p:nvSpPr>
            <p:cNvPr id="40" name="Google Shape;2989;p105"/>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77140" tIns="77140" rIns="77140" bIns="77140" anchor="ctr" anchorCtr="0">
              <a:noAutofit/>
            </a:bodyPr>
            <a:lstStyle/>
            <a:p>
              <a:endParaRPr sz="1520" dirty="0">
                <a:solidFill>
                  <a:srgbClr val="191919"/>
                </a:solidFill>
                <a:latin typeface="Calibri Light" panose="020F0302020204030204" pitchFamily="34" charset="0"/>
              </a:endParaRPr>
            </a:p>
          </p:txBody>
        </p:sp>
        <p:sp>
          <p:nvSpPr>
            <p:cNvPr id="41" name="Google Shape;2990;p105"/>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77140" tIns="77140" rIns="77140" bIns="77140" anchor="ctr" anchorCtr="0">
              <a:noAutofit/>
            </a:bodyPr>
            <a:lstStyle/>
            <a:p>
              <a:endParaRPr sz="1520" dirty="0">
                <a:solidFill>
                  <a:srgbClr val="191919"/>
                </a:solidFill>
                <a:latin typeface="Calibri Light" panose="020F0302020204030204" pitchFamily="34" charset="0"/>
              </a:endParaRPr>
            </a:p>
          </p:txBody>
        </p:sp>
        <p:sp>
          <p:nvSpPr>
            <p:cNvPr id="42" name="Google Shape;2991;p105"/>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77140" tIns="77140" rIns="77140" bIns="77140" anchor="ctr" anchorCtr="0">
              <a:noAutofit/>
            </a:bodyPr>
            <a:lstStyle/>
            <a:p>
              <a:endParaRPr sz="1520" dirty="0">
                <a:solidFill>
                  <a:srgbClr val="191919"/>
                </a:solidFill>
                <a:latin typeface="Calibri Light" panose="020F0302020204030204" pitchFamily="34" charset="0"/>
              </a:endParaRPr>
            </a:p>
          </p:txBody>
        </p:sp>
      </p:grpSp>
      <p:sp>
        <p:nvSpPr>
          <p:cNvPr id="43" name="Google Shape;797;p68"/>
          <p:cNvSpPr txBox="1">
            <a:spLocks noGrp="1"/>
          </p:cNvSpPr>
          <p:nvPr>
            <p:ph type="subTitle" idx="1"/>
          </p:nvPr>
        </p:nvSpPr>
        <p:spPr>
          <a:xfrm>
            <a:off x="3244486" y="7533940"/>
            <a:ext cx="8078575" cy="1190960"/>
          </a:xfrm>
          <a:prstGeom prst="rect">
            <a:avLst/>
          </a:prstGeom>
        </p:spPr>
        <p:txBody>
          <a:bodyPr spcFirstLastPara="1" wrap="square" lIns="102854" tIns="102854" rIns="102854" bIns="102854" anchor="ctr" anchorCtr="0">
            <a:noAutofit/>
          </a:bodyPr>
          <a:lstStyle/>
          <a:p>
            <a:pPr marL="0" indent="0" algn="r">
              <a:buSzPts val="1100"/>
            </a:pPr>
            <a:r>
              <a:rPr lang="en" sz="2800" dirty="0" smtClean="0">
                <a:latin typeface="Arima Light" pitchFamily="2" charset="0"/>
                <a:cs typeface="Arima Light" pitchFamily="2" charset="0"/>
              </a:rPr>
              <a:t>Dr. </a:t>
            </a:r>
            <a:r>
              <a:rPr lang="en" sz="2800" dirty="0">
                <a:latin typeface="Arima Light" pitchFamily="2" charset="0"/>
                <a:cs typeface="Arima Light" pitchFamily="2" charset="0"/>
              </a:rPr>
              <a:t>Ana Pagán Bernabeu</a:t>
            </a:r>
            <a:endParaRPr sz="2800" dirty="0">
              <a:latin typeface="Arima Light" pitchFamily="2" charset="0"/>
              <a:cs typeface="Arima Light" pitchFamily="2" charset="0"/>
            </a:endParaRPr>
          </a:p>
        </p:txBody>
      </p:sp>
    </p:spTree>
    <p:extLst>
      <p:ext uri="{BB962C8B-B14F-4D97-AF65-F5344CB8AC3E}">
        <p14:creationId xmlns:p14="http://schemas.microsoft.com/office/powerpoint/2010/main" val="9680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1000"/>
                                        <p:tgtEl>
                                          <p:spTgt spid="593"/>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1000" fill="hold"/>
                                        <p:tgtEl>
                                          <p:spTgt spid="579"/>
                                        </p:tgtEl>
                                        <p:attrNameLst>
                                          <p:attrName>r</p:attrName>
                                        </p:attrNameLst>
                                      </p:cBhvr>
                                    </p:animRot>
                                  </p:childTnLst>
                                </p:cTn>
                              </p:par>
                              <p:par>
                                <p:cTn id="10" presetID="23" presetClass="entr" presetSubtype="16" fill="hold" nodeType="withEffect">
                                  <p:stCondLst>
                                    <p:cond delay="0"/>
                                  </p:stCondLst>
                                  <p:childTnLst>
                                    <p:set>
                                      <p:cBhvr>
                                        <p:cTn id="11" dur="1" fill="hold">
                                          <p:stCondLst>
                                            <p:cond delay="0"/>
                                          </p:stCondLst>
                                        </p:cTn>
                                        <p:tgtEl>
                                          <p:spTgt spid="594"/>
                                        </p:tgtEl>
                                        <p:attrNameLst>
                                          <p:attrName>style.visibility</p:attrName>
                                        </p:attrNameLst>
                                      </p:cBhvr>
                                      <p:to>
                                        <p:strVal val="visible"/>
                                      </p:to>
                                    </p:set>
                                    <p:anim calcmode="lin" valueType="num">
                                      <p:cBhvr additive="base">
                                        <p:cTn id="12" dur="1000"/>
                                        <p:tgtEl>
                                          <p:spTgt spid="594"/>
                                        </p:tgtEl>
                                        <p:attrNameLst>
                                          <p:attrName>ppt_w</p:attrName>
                                        </p:attrNameLst>
                                      </p:cBhvr>
                                      <p:tavLst>
                                        <p:tav tm="0">
                                          <p:val>
                                            <p:strVal val="0"/>
                                          </p:val>
                                        </p:tav>
                                        <p:tav tm="100000">
                                          <p:val>
                                            <p:strVal val="#ppt_w"/>
                                          </p:val>
                                        </p:tav>
                                      </p:tavLst>
                                    </p:anim>
                                    <p:anim calcmode="lin" valueType="num">
                                      <p:cBhvr additive="base">
                                        <p:cTn id="13" dur="1000"/>
                                        <p:tgtEl>
                                          <p:spTgt spid="594"/>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585"/>
                                        </p:tgtEl>
                                        <p:attrNameLst>
                                          <p:attrName>style.visibility</p:attrName>
                                        </p:attrNameLst>
                                      </p:cBhvr>
                                      <p:to>
                                        <p:strVal val="visible"/>
                                      </p:to>
                                    </p:set>
                                    <p:anim calcmode="lin" valueType="num">
                                      <p:cBhvr additive="base">
                                        <p:cTn id="16" dur="1000"/>
                                        <p:tgtEl>
                                          <p:spTgt spid="585"/>
                                        </p:tgtEl>
                                        <p:attrNameLst>
                                          <p:attrName>ppt_w</p:attrName>
                                        </p:attrNameLst>
                                      </p:cBhvr>
                                      <p:tavLst>
                                        <p:tav tm="0">
                                          <p:val>
                                            <p:strVal val="0"/>
                                          </p:val>
                                        </p:tav>
                                        <p:tav tm="100000">
                                          <p:val>
                                            <p:strVal val="#ppt_w"/>
                                          </p:val>
                                        </p:tav>
                                      </p:tavLst>
                                    </p:anim>
                                    <p:anim calcmode="lin" valueType="num">
                                      <p:cBhvr additive="base">
                                        <p:cTn id="17" dur="1000"/>
                                        <p:tgtEl>
                                          <p:spTgt spid="585"/>
                                        </p:tgtEl>
                                        <p:attrNameLst>
                                          <p:attrName>ppt_h</p:attrName>
                                        </p:attrNameLst>
                                      </p:cBhvr>
                                      <p:tavLst>
                                        <p:tav tm="0">
                                          <p:val>
                                            <p:strVal val="0"/>
                                          </p:val>
                                        </p:tav>
                                        <p:tav tm="100000">
                                          <p:val>
                                            <p:strVal val="#ppt_h"/>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1000"/>
                                        <p:tgtEl>
                                          <p:spTgt spid="33"/>
                                        </p:tgtEl>
                                        <p:attrNameLst>
                                          <p:attrName>ppt_x</p:attrName>
                                        </p:attrNameLst>
                                      </p:cBhvr>
                                      <p:tavLst>
                                        <p:tav tm="0">
                                          <p:val>
                                            <p:strVal val="#ppt_x+1"/>
                                          </p:val>
                                        </p:tav>
                                        <p:tav tm="100000">
                                          <p:val>
                                            <p:strVal val="#ppt_x"/>
                                          </p:val>
                                        </p:tav>
                                      </p:tavLst>
                                    </p:anim>
                                  </p:childTnLst>
                                </p:cTn>
                              </p:par>
                              <p:par>
                                <p:cTn id="22" presetID="23" presetClass="entr" presetSubtype="16"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1000"/>
                                        <p:tgtEl>
                                          <p:spTgt spid="35"/>
                                        </p:tgtEl>
                                        <p:attrNameLst>
                                          <p:attrName>ppt_w</p:attrName>
                                        </p:attrNameLst>
                                      </p:cBhvr>
                                      <p:tavLst>
                                        <p:tav tm="0">
                                          <p:val>
                                            <p:strVal val="0"/>
                                          </p:val>
                                        </p:tav>
                                        <p:tav tm="100000">
                                          <p:val>
                                            <p:strVal val="#ppt_w"/>
                                          </p:val>
                                        </p:tav>
                                      </p:tavLst>
                                    </p:anim>
                                    <p:anim calcmode="lin" valueType="num">
                                      <p:cBhvr additive="base">
                                        <p:cTn id="25" dur="1000"/>
                                        <p:tgtEl>
                                          <p:spTgt spid="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800" name="Google Shape;800;p68"/>
          <p:cNvSpPr/>
          <p:nvPr/>
        </p:nvSpPr>
        <p:spPr>
          <a:xfrm rot="17879263">
            <a:off x="-662238" y="46245"/>
            <a:ext cx="6340540" cy="3698510"/>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98" name="Google Shape;585;p64"/>
          <p:cNvGrpSpPr/>
          <p:nvPr/>
        </p:nvGrpSpPr>
        <p:grpSpPr>
          <a:xfrm rot="9133095" flipH="1">
            <a:off x="1789135" y="1996703"/>
            <a:ext cx="1676970" cy="1920234"/>
            <a:chOff x="7852208" y="207243"/>
            <a:chExt cx="1130465" cy="1294452"/>
          </a:xfrm>
        </p:grpSpPr>
        <p:sp>
          <p:nvSpPr>
            <p:cNvPr id="99"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0"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1"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2"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3"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4"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5"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grpSp>
      <p:grpSp>
        <p:nvGrpSpPr>
          <p:cNvPr id="801" name="Google Shape;801;p68"/>
          <p:cNvGrpSpPr/>
          <p:nvPr/>
        </p:nvGrpSpPr>
        <p:grpSpPr>
          <a:xfrm>
            <a:off x="15473784" y="7200900"/>
            <a:ext cx="2260930" cy="2588904"/>
            <a:chOff x="7852208" y="207243"/>
            <a:chExt cx="1130465" cy="1294452"/>
          </a:xfrm>
        </p:grpSpPr>
        <p:sp>
          <p:nvSpPr>
            <p:cNvPr id="802" name="Google Shape;802;p68"/>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3" name="Google Shape;803;p68"/>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4" name="Google Shape;804;p68"/>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5" name="Google Shape;805;p68"/>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6" name="Google Shape;806;p68"/>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7" name="Google Shape;807;p68"/>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8" name="Google Shape;808;p68"/>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52513"/>
            <a:ext cx="13298756" cy="4677428"/>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148" y="2795260"/>
            <a:ext cx="13279703" cy="4696480"/>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671" y="5353210"/>
            <a:ext cx="13346388" cy="4667901"/>
          </a:xfrm>
          <a:prstGeom prst="rect">
            <a:avLst/>
          </a:prstGeom>
        </p:spPr>
      </p:pic>
    </p:spTree>
    <p:extLst>
      <p:ext uri="{BB962C8B-B14F-4D97-AF65-F5344CB8AC3E}">
        <p14:creationId xmlns:p14="http://schemas.microsoft.com/office/powerpoint/2010/main" val="14819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800" name="Google Shape;800;p68"/>
          <p:cNvSpPr/>
          <p:nvPr/>
        </p:nvSpPr>
        <p:spPr>
          <a:xfrm rot="17879263">
            <a:off x="-662238" y="46245"/>
            <a:ext cx="6340540" cy="3698510"/>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98" name="Google Shape;585;p64"/>
          <p:cNvGrpSpPr/>
          <p:nvPr/>
        </p:nvGrpSpPr>
        <p:grpSpPr>
          <a:xfrm rot="9133095" flipH="1">
            <a:off x="1789135" y="1996703"/>
            <a:ext cx="1676970" cy="1920234"/>
            <a:chOff x="7852208" y="207243"/>
            <a:chExt cx="1130465" cy="1294452"/>
          </a:xfrm>
        </p:grpSpPr>
        <p:sp>
          <p:nvSpPr>
            <p:cNvPr id="99"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0"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1"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2"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3"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4"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5"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grpSp>
      <p:grpSp>
        <p:nvGrpSpPr>
          <p:cNvPr id="801" name="Google Shape;801;p68"/>
          <p:cNvGrpSpPr/>
          <p:nvPr/>
        </p:nvGrpSpPr>
        <p:grpSpPr>
          <a:xfrm>
            <a:off x="15473784" y="7200900"/>
            <a:ext cx="2260930" cy="2588904"/>
            <a:chOff x="7852208" y="207243"/>
            <a:chExt cx="1130465" cy="1294452"/>
          </a:xfrm>
        </p:grpSpPr>
        <p:sp>
          <p:nvSpPr>
            <p:cNvPr id="802" name="Google Shape;802;p68"/>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3" name="Google Shape;803;p68"/>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4" name="Google Shape;804;p68"/>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5" name="Google Shape;805;p68"/>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6" name="Google Shape;806;p68"/>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7" name="Google Shape;807;p68"/>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8" name="Google Shape;808;p68"/>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420058"/>
            <a:ext cx="13384493" cy="4706007"/>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1753" y="2780970"/>
            <a:ext cx="13384493" cy="4725059"/>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89" y="5312370"/>
            <a:ext cx="13365440" cy="4725059"/>
          </a:xfrm>
          <a:prstGeom prst="rect">
            <a:avLst/>
          </a:prstGeom>
        </p:spPr>
      </p:pic>
    </p:spTree>
    <p:extLst>
      <p:ext uri="{BB962C8B-B14F-4D97-AF65-F5344CB8AC3E}">
        <p14:creationId xmlns:p14="http://schemas.microsoft.com/office/powerpoint/2010/main" val="30234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800" name="Google Shape;800;p68"/>
          <p:cNvSpPr/>
          <p:nvPr/>
        </p:nvSpPr>
        <p:spPr>
          <a:xfrm rot="1131431">
            <a:off x="12771941" y="760137"/>
            <a:ext cx="6340540" cy="3698510"/>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98" name="Google Shape;585;p64"/>
          <p:cNvGrpSpPr/>
          <p:nvPr/>
        </p:nvGrpSpPr>
        <p:grpSpPr>
          <a:xfrm rot="9133095" flipH="1">
            <a:off x="14447862" y="1994649"/>
            <a:ext cx="1676970" cy="1920234"/>
            <a:chOff x="7852208" y="207243"/>
            <a:chExt cx="1130465" cy="1294452"/>
          </a:xfrm>
        </p:grpSpPr>
        <p:sp>
          <p:nvSpPr>
            <p:cNvPr id="99"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0"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1"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2"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3"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4"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5"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grpSp>
      <p:grpSp>
        <p:nvGrpSpPr>
          <p:cNvPr id="801" name="Google Shape;801;p68"/>
          <p:cNvGrpSpPr/>
          <p:nvPr/>
        </p:nvGrpSpPr>
        <p:grpSpPr>
          <a:xfrm>
            <a:off x="438897" y="7391971"/>
            <a:ext cx="2260930" cy="2588904"/>
            <a:chOff x="7852208" y="207243"/>
            <a:chExt cx="1130465" cy="1294452"/>
          </a:xfrm>
        </p:grpSpPr>
        <p:sp>
          <p:nvSpPr>
            <p:cNvPr id="802" name="Google Shape;802;p68"/>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3" name="Google Shape;803;p68"/>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4" name="Google Shape;804;p68"/>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5" name="Google Shape;805;p68"/>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6" name="Google Shape;806;p68"/>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7" name="Google Shape;807;p68"/>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8" name="Google Shape;808;p68"/>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6573" r="5085"/>
          <a:stretch/>
        </p:blipFill>
        <p:spPr>
          <a:xfrm>
            <a:off x="8915400" y="4076700"/>
            <a:ext cx="8534400" cy="5953164"/>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519" y="185858"/>
            <a:ext cx="10195772" cy="7206112"/>
          </a:xfrm>
          <a:prstGeom prst="rect">
            <a:avLst/>
          </a:prstGeom>
        </p:spPr>
      </p:pic>
      <p:sp>
        <p:nvSpPr>
          <p:cNvPr id="21" name="Google Shape;1119;p75"/>
          <p:cNvSpPr txBox="1">
            <a:spLocks noGrp="1"/>
          </p:cNvSpPr>
          <p:nvPr>
            <p:ph type="subTitle" idx="1"/>
          </p:nvPr>
        </p:nvSpPr>
        <p:spPr>
          <a:xfrm>
            <a:off x="3741297" y="7510602"/>
            <a:ext cx="4431616" cy="2647146"/>
          </a:xfrm>
          <a:prstGeom prst="rect">
            <a:avLst/>
          </a:prstGeom>
        </p:spPr>
        <p:txBody>
          <a:bodyPr spcFirstLastPara="1" wrap="square" lIns="182850" tIns="182850" rIns="182850" bIns="182850" anchor="ctr" anchorCtr="0">
            <a:noAutofit/>
          </a:bodyPr>
          <a:lstStyle/>
          <a:p>
            <a:pPr marL="0" indent="0" algn="r"/>
            <a:r>
              <a:rPr lang="es-ES" b="1" dirty="0" err="1">
                <a:solidFill>
                  <a:schemeClr val="accent2">
                    <a:lumMod val="50000"/>
                  </a:schemeClr>
                </a:solidFill>
              </a:rPr>
              <a:t>Photographic</a:t>
            </a:r>
            <a:r>
              <a:rPr lang="es-ES" b="1" dirty="0">
                <a:solidFill>
                  <a:schemeClr val="accent2">
                    <a:lumMod val="50000"/>
                  </a:schemeClr>
                </a:solidFill>
              </a:rPr>
              <a:t> </a:t>
            </a:r>
            <a:r>
              <a:rPr lang="es-ES" b="1" dirty="0" err="1" smtClean="0">
                <a:solidFill>
                  <a:schemeClr val="accent2">
                    <a:lumMod val="50000"/>
                  </a:schemeClr>
                </a:solidFill>
              </a:rPr>
              <a:t>collection</a:t>
            </a:r>
            <a:r>
              <a:rPr lang="es-ES" b="1" dirty="0" smtClean="0">
                <a:solidFill>
                  <a:schemeClr val="accent2">
                    <a:lumMod val="50000"/>
                  </a:schemeClr>
                </a:solidFill>
              </a:rPr>
              <a:t> </a:t>
            </a:r>
            <a:r>
              <a:rPr lang="es-ES" i="1" dirty="0" err="1" smtClean="0">
                <a:solidFill>
                  <a:schemeClr val="accent2">
                    <a:lumMod val="50000"/>
                  </a:schemeClr>
                </a:solidFill>
              </a:rPr>
              <a:t>belonging</a:t>
            </a:r>
            <a:r>
              <a:rPr lang="es-ES" i="1" dirty="0" smtClean="0">
                <a:solidFill>
                  <a:schemeClr val="accent2">
                    <a:lumMod val="50000"/>
                  </a:schemeClr>
                </a:solidFill>
              </a:rPr>
              <a:t> to</a:t>
            </a:r>
            <a:r>
              <a:rPr lang="en-GB" i="1" dirty="0" smtClean="0">
                <a:solidFill>
                  <a:schemeClr val="accent2">
                    <a:lumMod val="50000"/>
                  </a:schemeClr>
                </a:solidFill>
              </a:rPr>
              <a:t> the Sericulture Station of Murcia</a:t>
            </a:r>
          </a:p>
          <a:p>
            <a:pPr marL="0" indent="0" algn="r"/>
            <a:r>
              <a:rPr lang="en-GB" i="1" dirty="0" smtClean="0">
                <a:solidFill>
                  <a:schemeClr val="accent2">
                    <a:lumMod val="50000"/>
                  </a:schemeClr>
                </a:solidFill>
              </a:rPr>
              <a:t>(1892-1976</a:t>
            </a:r>
            <a:r>
              <a:rPr lang="en-GB" i="1" dirty="0">
                <a:solidFill>
                  <a:schemeClr val="accent2">
                    <a:lumMod val="50000"/>
                  </a:schemeClr>
                </a:solidFill>
              </a:rPr>
              <a:t>)</a:t>
            </a:r>
            <a:r>
              <a:rPr lang="en-GB" dirty="0">
                <a:solidFill>
                  <a:schemeClr val="accent2">
                    <a:lumMod val="50000"/>
                  </a:schemeClr>
                </a:solidFill>
              </a:rPr>
              <a:t> </a:t>
            </a:r>
            <a:endParaRPr b="1" dirty="0">
              <a:solidFill>
                <a:schemeClr val="accent2">
                  <a:lumMod val="50000"/>
                </a:schemeClr>
              </a:solidFill>
            </a:endParaRPr>
          </a:p>
        </p:txBody>
      </p:sp>
      <p:sp>
        <p:nvSpPr>
          <p:cNvPr id="22" name="Google Shape;1390;p81"/>
          <p:cNvSpPr/>
          <p:nvPr/>
        </p:nvSpPr>
        <p:spPr>
          <a:xfrm rot="266490">
            <a:off x="3484572" y="7423969"/>
            <a:ext cx="5084187" cy="2573896"/>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spTree>
    <p:extLst>
      <p:ext uri="{BB962C8B-B14F-4D97-AF65-F5344CB8AC3E}">
        <p14:creationId xmlns:p14="http://schemas.microsoft.com/office/powerpoint/2010/main" val="332485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800" name="Google Shape;800;p68"/>
          <p:cNvSpPr/>
          <p:nvPr/>
        </p:nvSpPr>
        <p:spPr>
          <a:xfrm rot="1131431">
            <a:off x="12771941" y="760137"/>
            <a:ext cx="6340540" cy="3698510"/>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98" name="Google Shape;585;p64"/>
          <p:cNvGrpSpPr/>
          <p:nvPr/>
        </p:nvGrpSpPr>
        <p:grpSpPr>
          <a:xfrm rot="9133095" flipH="1">
            <a:off x="16124262" y="7353611"/>
            <a:ext cx="1676970" cy="1920234"/>
            <a:chOff x="7852208" y="207243"/>
            <a:chExt cx="1130465" cy="1294452"/>
          </a:xfrm>
        </p:grpSpPr>
        <p:sp>
          <p:nvSpPr>
            <p:cNvPr id="99"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0"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1"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2"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3"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4"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5"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grpSp>
      <p:grpSp>
        <p:nvGrpSpPr>
          <p:cNvPr id="801" name="Google Shape;801;p68"/>
          <p:cNvGrpSpPr/>
          <p:nvPr/>
        </p:nvGrpSpPr>
        <p:grpSpPr>
          <a:xfrm>
            <a:off x="438897" y="7391971"/>
            <a:ext cx="2260930" cy="2588904"/>
            <a:chOff x="7852208" y="207243"/>
            <a:chExt cx="1130465" cy="1294452"/>
          </a:xfrm>
        </p:grpSpPr>
        <p:sp>
          <p:nvSpPr>
            <p:cNvPr id="802" name="Google Shape;802;p68"/>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3" name="Google Shape;803;p68"/>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4" name="Google Shape;804;p68"/>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5" name="Google Shape;805;p68"/>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6" name="Google Shape;806;p68"/>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7" name="Google Shape;807;p68"/>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8" name="Google Shape;808;p68"/>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4290" t="5602" r="4281" b="6709"/>
          <a:stretch/>
        </p:blipFill>
        <p:spPr>
          <a:xfrm>
            <a:off x="425760" y="284245"/>
            <a:ext cx="7315201" cy="4953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3770" y="871089"/>
            <a:ext cx="10889109" cy="3841309"/>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705" y="5538097"/>
            <a:ext cx="11621143" cy="4099546"/>
          </a:xfrm>
          <a:prstGeom prst="rect">
            <a:avLst/>
          </a:prstGeom>
        </p:spPr>
      </p:pic>
    </p:spTree>
    <p:extLst>
      <p:ext uri="{BB962C8B-B14F-4D97-AF65-F5344CB8AC3E}">
        <p14:creationId xmlns:p14="http://schemas.microsoft.com/office/powerpoint/2010/main" val="216451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800" name="Google Shape;800;p68"/>
          <p:cNvSpPr/>
          <p:nvPr/>
        </p:nvSpPr>
        <p:spPr>
          <a:xfrm rot="1131431">
            <a:off x="12771941" y="760137"/>
            <a:ext cx="6340540" cy="3698510"/>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98" name="Google Shape;585;p64"/>
          <p:cNvGrpSpPr/>
          <p:nvPr/>
        </p:nvGrpSpPr>
        <p:grpSpPr>
          <a:xfrm rot="9133095" flipH="1">
            <a:off x="16124262" y="7353611"/>
            <a:ext cx="1676970" cy="1920234"/>
            <a:chOff x="7852208" y="207243"/>
            <a:chExt cx="1130465" cy="1294452"/>
          </a:xfrm>
        </p:grpSpPr>
        <p:sp>
          <p:nvSpPr>
            <p:cNvPr id="99"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0"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1"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2"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3"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4"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5"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grpSp>
      <p:grpSp>
        <p:nvGrpSpPr>
          <p:cNvPr id="801" name="Google Shape;801;p68"/>
          <p:cNvGrpSpPr/>
          <p:nvPr/>
        </p:nvGrpSpPr>
        <p:grpSpPr>
          <a:xfrm>
            <a:off x="438897" y="7391971"/>
            <a:ext cx="2260930" cy="2588904"/>
            <a:chOff x="7852208" y="207243"/>
            <a:chExt cx="1130465" cy="1294452"/>
          </a:xfrm>
        </p:grpSpPr>
        <p:sp>
          <p:nvSpPr>
            <p:cNvPr id="802" name="Google Shape;802;p68"/>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3" name="Google Shape;803;p68"/>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4" name="Google Shape;804;p68"/>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5" name="Google Shape;805;p68"/>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6" name="Google Shape;806;p68"/>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7" name="Google Shape;807;p68"/>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8" name="Google Shape;808;p68"/>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97" y="571500"/>
            <a:ext cx="12960427" cy="4572000"/>
          </a:xfrm>
          <a:prstGeom prst="rect">
            <a:avLst/>
          </a:prstGeom>
        </p:spPr>
      </p:pic>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l="1586" t="5023" r="2757" b="3591"/>
          <a:stretch/>
        </p:blipFill>
        <p:spPr>
          <a:xfrm>
            <a:off x="3733801" y="5372099"/>
            <a:ext cx="13792200" cy="4648201"/>
          </a:xfrm>
          <a:prstGeom prst="rect">
            <a:avLst/>
          </a:prstGeom>
        </p:spPr>
      </p:pic>
    </p:spTree>
    <p:extLst>
      <p:ext uri="{BB962C8B-B14F-4D97-AF65-F5344CB8AC3E}">
        <p14:creationId xmlns:p14="http://schemas.microsoft.com/office/powerpoint/2010/main" val="398493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800" name="Google Shape;800;p68"/>
          <p:cNvSpPr/>
          <p:nvPr/>
        </p:nvSpPr>
        <p:spPr>
          <a:xfrm rot="1131431">
            <a:off x="12771941" y="760137"/>
            <a:ext cx="6340540" cy="3698510"/>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98" name="Google Shape;585;p64"/>
          <p:cNvGrpSpPr/>
          <p:nvPr/>
        </p:nvGrpSpPr>
        <p:grpSpPr>
          <a:xfrm rot="9133095" flipH="1">
            <a:off x="15854158" y="1254791"/>
            <a:ext cx="1676970" cy="1920234"/>
            <a:chOff x="7852208" y="207243"/>
            <a:chExt cx="1130465" cy="1294452"/>
          </a:xfrm>
        </p:grpSpPr>
        <p:sp>
          <p:nvSpPr>
            <p:cNvPr id="99"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0"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1"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2"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3"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4"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5"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grpSp>
      <p:grpSp>
        <p:nvGrpSpPr>
          <p:cNvPr id="801" name="Google Shape;801;p68"/>
          <p:cNvGrpSpPr/>
          <p:nvPr/>
        </p:nvGrpSpPr>
        <p:grpSpPr>
          <a:xfrm>
            <a:off x="438897" y="7391971"/>
            <a:ext cx="2260930" cy="2588904"/>
            <a:chOff x="7852208" y="207243"/>
            <a:chExt cx="1130465" cy="1294452"/>
          </a:xfrm>
        </p:grpSpPr>
        <p:sp>
          <p:nvSpPr>
            <p:cNvPr id="802" name="Google Shape;802;p68"/>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3" name="Google Shape;803;p68"/>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4" name="Google Shape;804;p68"/>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5" name="Google Shape;805;p68"/>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6" name="Google Shape;806;p68"/>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7" name="Google Shape;807;p68"/>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8" name="Google Shape;808;p68"/>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5380373"/>
            <a:ext cx="13490174" cy="4758877"/>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64" y="436371"/>
            <a:ext cx="15048632" cy="5308648"/>
          </a:xfrm>
          <a:prstGeom prst="rect">
            <a:avLst/>
          </a:prstGeom>
        </p:spPr>
      </p:pic>
    </p:spTree>
    <p:extLst>
      <p:ext uri="{BB962C8B-B14F-4D97-AF65-F5344CB8AC3E}">
        <p14:creationId xmlns:p14="http://schemas.microsoft.com/office/powerpoint/2010/main" val="80330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800" name="Google Shape;800;p68"/>
          <p:cNvSpPr/>
          <p:nvPr/>
        </p:nvSpPr>
        <p:spPr>
          <a:xfrm rot="1131431">
            <a:off x="12771941" y="760137"/>
            <a:ext cx="6340540" cy="3698510"/>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98" name="Google Shape;585;p64"/>
          <p:cNvGrpSpPr/>
          <p:nvPr/>
        </p:nvGrpSpPr>
        <p:grpSpPr>
          <a:xfrm rot="9133095" flipH="1">
            <a:off x="15854158" y="1254791"/>
            <a:ext cx="1676970" cy="1920234"/>
            <a:chOff x="7852208" y="207243"/>
            <a:chExt cx="1130465" cy="1294452"/>
          </a:xfrm>
        </p:grpSpPr>
        <p:sp>
          <p:nvSpPr>
            <p:cNvPr id="99"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0"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1"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2"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3"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4"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5"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gr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11703" t="10170"/>
          <a:stretch/>
        </p:blipFill>
        <p:spPr>
          <a:xfrm>
            <a:off x="12107315" y="202941"/>
            <a:ext cx="5940755" cy="5132275"/>
          </a:xfrm>
          <a:prstGeom prst="rect">
            <a:avLst/>
          </a:prstGeom>
        </p:spPr>
      </p:pic>
      <p:grpSp>
        <p:nvGrpSpPr>
          <p:cNvPr id="801" name="Google Shape;801;p68"/>
          <p:cNvGrpSpPr/>
          <p:nvPr/>
        </p:nvGrpSpPr>
        <p:grpSpPr>
          <a:xfrm>
            <a:off x="438897" y="7391971"/>
            <a:ext cx="2260930" cy="2588904"/>
            <a:chOff x="7852208" y="207243"/>
            <a:chExt cx="1130465" cy="1294452"/>
          </a:xfrm>
        </p:grpSpPr>
        <p:sp>
          <p:nvSpPr>
            <p:cNvPr id="802" name="Google Shape;802;p68"/>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3" name="Google Shape;803;p68"/>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4" name="Google Shape;804;p68"/>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5" name="Google Shape;805;p68"/>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6" name="Google Shape;806;p68"/>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7" name="Google Shape;807;p68"/>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8" name="Google Shape;808;p68"/>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8535" y="200063"/>
            <a:ext cx="7036876" cy="5393226"/>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66474" y="5308320"/>
            <a:ext cx="6403186" cy="4776430"/>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681" y="190500"/>
            <a:ext cx="6281117" cy="5025957"/>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8049" y="5336705"/>
            <a:ext cx="5948750" cy="4759795"/>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601" y="5216457"/>
            <a:ext cx="6343200" cy="4880043"/>
          </a:xfrm>
          <a:prstGeom prst="rect">
            <a:avLst/>
          </a:prstGeom>
        </p:spPr>
      </p:pic>
    </p:spTree>
    <p:extLst>
      <p:ext uri="{BB962C8B-B14F-4D97-AF65-F5344CB8AC3E}">
        <p14:creationId xmlns:p14="http://schemas.microsoft.com/office/powerpoint/2010/main" val="179451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cxnSp>
        <p:nvCxnSpPr>
          <p:cNvPr id="58" name="Google Shape;944;p72"/>
          <p:cNvCxnSpPr>
            <a:cxnSpLocks/>
          </p:cNvCxnSpPr>
          <p:nvPr/>
        </p:nvCxnSpPr>
        <p:spPr>
          <a:xfrm>
            <a:off x="1" y="1324226"/>
            <a:ext cx="13774994" cy="0"/>
          </a:xfrm>
          <a:prstGeom prst="straightConnector1">
            <a:avLst/>
          </a:prstGeom>
          <a:noFill/>
          <a:ln w="19050" cap="flat" cmpd="sng">
            <a:solidFill>
              <a:schemeClr val="accent1"/>
            </a:solidFill>
            <a:prstDash val="solid"/>
            <a:round/>
            <a:headEnd type="none" w="med" len="med"/>
            <a:tailEnd type="none" w="med" len="med"/>
          </a:ln>
        </p:spPr>
      </p:cxnSp>
      <p:sp>
        <p:nvSpPr>
          <p:cNvPr id="59" name="Google Shape;953;p72"/>
          <p:cNvSpPr txBox="1">
            <a:spLocks noGrp="1"/>
          </p:cNvSpPr>
          <p:nvPr>
            <p:ph type="title"/>
          </p:nvPr>
        </p:nvSpPr>
        <p:spPr>
          <a:xfrm>
            <a:off x="432321" y="469408"/>
            <a:ext cx="13280474" cy="640200"/>
          </a:xfrm>
          <a:prstGeom prst="rect">
            <a:avLst/>
          </a:prstGeom>
        </p:spPr>
        <p:txBody>
          <a:bodyPr spcFirstLastPara="1" wrap="square" lIns="182850" tIns="182850" rIns="182850" bIns="182850" anchor="ctr" anchorCtr="0">
            <a:noAutofit/>
          </a:bodyPr>
          <a:lstStyle/>
          <a:p>
            <a:r>
              <a:rPr lang="en" sz="4800" dirty="0" smtClean="0"/>
              <a:t>Didactic and Educational </a:t>
            </a:r>
            <a:r>
              <a:rPr lang="en" sz="4800" dirty="0" smtClean="0">
                <a:solidFill>
                  <a:schemeClr val="accent1">
                    <a:lumMod val="75000"/>
                  </a:schemeClr>
                </a:solidFill>
              </a:rPr>
              <a:t>Material</a:t>
            </a:r>
            <a:endParaRPr sz="4800" dirty="0">
              <a:solidFill>
                <a:schemeClr val="accent1">
                  <a:lumMod val="75000"/>
                </a:schemeClr>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714500"/>
            <a:ext cx="11683479" cy="8303071"/>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2400300"/>
            <a:ext cx="10377202" cy="7173770"/>
          </a:xfrm>
          <a:prstGeom prst="rect">
            <a:avLst/>
          </a:prstGeom>
        </p:spPr>
      </p:pic>
    </p:spTree>
    <p:extLst>
      <p:ext uri="{BB962C8B-B14F-4D97-AF65-F5344CB8AC3E}">
        <p14:creationId xmlns:p14="http://schemas.microsoft.com/office/powerpoint/2010/main" val="56040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cxnSp>
        <p:nvCxnSpPr>
          <p:cNvPr id="58" name="Google Shape;944;p72"/>
          <p:cNvCxnSpPr>
            <a:cxnSpLocks/>
          </p:cNvCxnSpPr>
          <p:nvPr/>
        </p:nvCxnSpPr>
        <p:spPr>
          <a:xfrm>
            <a:off x="1" y="1324226"/>
            <a:ext cx="13774994" cy="0"/>
          </a:xfrm>
          <a:prstGeom prst="straightConnector1">
            <a:avLst/>
          </a:prstGeom>
          <a:noFill/>
          <a:ln w="19050" cap="flat" cmpd="sng">
            <a:solidFill>
              <a:schemeClr val="accent1"/>
            </a:solidFill>
            <a:prstDash val="solid"/>
            <a:round/>
            <a:headEnd type="none" w="med" len="med"/>
            <a:tailEnd type="none" w="med" len="med"/>
          </a:ln>
        </p:spPr>
      </p:cxnSp>
      <p:sp>
        <p:nvSpPr>
          <p:cNvPr id="59" name="Google Shape;953;p72"/>
          <p:cNvSpPr txBox="1">
            <a:spLocks noGrp="1"/>
          </p:cNvSpPr>
          <p:nvPr>
            <p:ph type="title"/>
          </p:nvPr>
        </p:nvSpPr>
        <p:spPr>
          <a:xfrm>
            <a:off x="432321" y="469408"/>
            <a:ext cx="13280474" cy="640200"/>
          </a:xfrm>
          <a:prstGeom prst="rect">
            <a:avLst/>
          </a:prstGeom>
        </p:spPr>
        <p:txBody>
          <a:bodyPr spcFirstLastPara="1" wrap="square" lIns="182850" tIns="182850" rIns="182850" bIns="182850" anchor="ctr" anchorCtr="0">
            <a:noAutofit/>
          </a:bodyPr>
          <a:lstStyle/>
          <a:p>
            <a:r>
              <a:rPr lang="en" sz="4800" dirty="0" smtClean="0"/>
              <a:t>Didactic and Educational </a:t>
            </a:r>
            <a:r>
              <a:rPr lang="en" sz="4800" dirty="0" smtClean="0">
                <a:solidFill>
                  <a:schemeClr val="accent1">
                    <a:lumMod val="75000"/>
                  </a:schemeClr>
                </a:solidFill>
              </a:rPr>
              <a:t>Material</a:t>
            </a:r>
            <a:endParaRPr sz="4800" dirty="0">
              <a:solidFill>
                <a:schemeClr val="accent1">
                  <a:lumMod val="75000"/>
                </a:schemeClr>
              </a:solidFill>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45414"/>
            <a:ext cx="11112691" cy="7814953"/>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1974936"/>
            <a:ext cx="11353800" cy="8027939"/>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7498" y="1534904"/>
            <a:ext cx="11223049" cy="7715847"/>
          </a:xfrm>
          <a:prstGeom prst="rect">
            <a:avLst/>
          </a:prstGeom>
        </p:spPr>
      </p:pic>
    </p:spTree>
    <p:extLst>
      <p:ext uri="{BB962C8B-B14F-4D97-AF65-F5344CB8AC3E}">
        <p14:creationId xmlns:p14="http://schemas.microsoft.com/office/powerpoint/2010/main" val="108356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cxnSp>
        <p:nvCxnSpPr>
          <p:cNvPr id="58" name="Google Shape;944;p72"/>
          <p:cNvCxnSpPr>
            <a:cxnSpLocks/>
          </p:cNvCxnSpPr>
          <p:nvPr/>
        </p:nvCxnSpPr>
        <p:spPr>
          <a:xfrm>
            <a:off x="1" y="1324226"/>
            <a:ext cx="13774994" cy="0"/>
          </a:xfrm>
          <a:prstGeom prst="straightConnector1">
            <a:avLst/>
          </a:prstGeom>
          <a:noFill/>
          <a:ln w="19050" cap="flat" cmpd="sng">
            <a:solidFill>
              <a:schemeClr val="accent1"/>
            </a:solidFill>
            <a:prstDash val="solid"/>
            <a:round/>
            <a:headEnd type="none" w="med" len="med"/>
            <a:tailEnd type="none" w="med" len="med"/>
          </a:ln>
        </p:spPr>
      </p:cxnSp>
      <p:sp>
        <p:nvSpPr>
          <p:cNvPr id="59" name="Google Shape;953;p72"/>
          <p:cNvSpPr txBox="1">
            <a:spLocks noGrp="1"/>
          </p:cNvSpPr>
          <p:nvPr>
            <p:ph type="title"/>
          </p:nvPr>
        </p:nvSpPr>
        <p:spPr>
          <a:xfrm>
            <a:off x="432321" y="469408"/>
            <a:ext cx="13280474" cy="640200"/>
          </a:xfrm>
          <a:prstGeom prst="rect">
            <a:avLst/>
          </a:prstGeom>
        </p:spPr>
        <p:txBody>
          <a:bodyPr spcFirstLastPara="1" wrap="square" lIns="182850" tIns="182850" rIns="182850" bIns="182850" anchor="ctr" anchorCtr="0">
            <a:noAutofit/>
          </a:bodyPr>
          <a:lstStyle/>
          <a:p>
            <a:r>
              <a:rPr lang="en" sz="4800" dirty="0" smtClean="0"/>
              <a:t>Didactic and Educational </a:t>
            </a:r>
            <a:r>
              <a:rPr lang="en" sz="4800" dirty="0" smtClean="0">
                <a:solidFill>
                  <a:schemeClr val="accent1">
                    <a:lumMod val="75000"/>
                  </a:schemeClr>
                </a:solidFill>
              </a:rPr>
              <a:t>Material</a:t>
            </a:r>
            <a:endParaRPr sz="4800" dirty="0">
              <a:solidFill>
                <a:schemeClr val="accent1">
                  <a:lumMod val="75000"/>
                </a:schemeClr>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21" y="1513883"/>
            <a:ext cx="11584017" cy="8268854"/>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580567"/>
            <a:ext cx="11555438" cy="8202170"/>
          </a:xfrm>
          <a:prstGeom prst="rect">
            <a:avLst/>
          </a:prstGeom>
        </p:spPr>
      </p:pic>
    </p:spTree>
    <p:extLst>
      <p:ext uri="{BB962C8B-B14F-4D97-AF65-F5344CB8AC3E}">
        <p14:creationId xmlns:p14="http://schemas.microsoft.com/office/powerpoint/2010/main" val="299568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1208" y="284340"/>
            <a:ext cx="8027474" cy="7441944"/>
            <a:chOff x="0" y="0"/>
            <a:chExt cx="10703299" cy="9922592"/>
          </a:xfrm>
        </p:grpSpPr>
        <p:sp>
          <p:nvSpPr>
            <p:cNvPr id="3" name="Freeform 3"/>
            <p:cNvSpPr/>
            <p:nvPr/>
          </p:nvSpPr>
          <p:spPr>
            <a:xfrm>
              <a:off x="127" y="127"/>
              <a:ext cx="10703052" cy="9922383"/>
            </a:xfrm>
            <a:custGeom>
              <a:avLst/>
              <a:gdLst/>
              <a:ahLst/>
              <a:cxnLst/>
              <a:rect l="l" t="t" r="r" b="b"/>
              <a:pathLst>
                <a:path w="10703052" h="9922383">
                  <a:moveTo>
                    <a:pt x="1188466" y="0"/>
                  </a:moveTo>
                  <a:cubicBezTo>
                    <a:pt x="2556383" y="0"/>
                    <a:pt x="4852924" y="352298"/>
                    <a:pt x="6708521" y="2386711"/>
                  </a:cubicBezTo>
                  <a:cubicBezTo>
                    <a:pt x="9335262" y="5265801"/>
                    <a:pt x="8511540" y="6787896"/>
                    <a:pt x="10703052" y="9922383"/>
                  </a:cubicBezTo>
                  <a:lnTo>
                    <a:pt x="0" y="9922383"/>
                  </a:lnTo>
                  <a:lnTo>
                    <a:pt x="0" y="98806"/>
                  </a:lnTo>
                  <a:cubicBezTo>
                    <a:pt x="0" y="98806"/>
                    <a:pt x="463931" y="0"/>
                    <a:pt x="1188466" y="0"/>
                  </a:cubicBezTo>
                  <a:close/>
                </a:path>
              </a:pathLst>
            </a:custGeom>
            <a:solidFill>
              <a:srgbClr val="FFE8D4">
                <a:alpha val="31765"/>
              </a:srgbClr>
            </a:solidFill>
          </p:spPr>
          <p:txBody>
            <a:bodyPr/>
            <a:lstStyle/>
            <a:p>
              <a:endParaRPr lang="it-IT"/>
            </a:p>
          </p:txBody>
        </p:sp>
      </p:grpSp>
      <p:grpSp>
        <p:nvGrpSpPr>
          <p:cNvPr id="4" name="Group 4"/>
          <p:cNvGrpSpPr/>
          <p:nvPr/>
        </p:nvGrpSpPr>
        <p:grpSpPr>
          <a:xfrm rot="-5400000">
            <a:off x="11992434" y="3934316"/>
            <a:ext cx="6495380" cy="6210148"/>
            <a:chOff x="0" y="0"/>
            <a:chExt cx="8660507" cy="8280197"/>
          </a:xfrm>
        </p:grpSpPr>
        <p:sp>
          <p:nvSpPr>
            <p:cNvPr id="5" name="Freeform 5"/>
            <p:cNvSpPr/>
            <p:nvPr/>
          </p:nvSpPr>
          <p:spPr>
            <a:xfrm>
              <a:off x="127" y="127"/>
              <a:ext cx="8660257" cy="8279892"/>
            </a:xfrm>
            <a:custGeom>
              <a:avLst/>
              <a:gdLst/>
              <a:ahLst/>
              <a:cxnLst/>
              <a:rect l="l" t="t" r="r" b="b"/>
              <a:pathLst>
                <a:path w="8660257" h="8279892">
                  <a:moveTo>
                    <a:pt x="961644" y="0"/>
                  </a:moveTo>
                  <a:cubicBezTo>
                    <a:pt x="2068449" y="0"/>
                    <a:pt x="3926840" y="293878"/>
                    <a:pt x="5428107" y="1991614"/>
                  </a:cubicBezTo>
                  <a:cubicBezTo>
                    <a:pt x="7553579" y="4394200"/>
                    <a:pt x="6887083" y="5664327"/>
                    <a:pt x="8660257" y="8279892"/>
                  </a:cubicBezTo>
                  <a:lnTo>
                    <a:pt x="0" y="8279892"/>
                  </a:lnTo>
                  <a:lnTo>
                    <a:pt x="0" y="82423"/>
                  </a:lnTo>
                  <a:cubicBezTo>
                    <a:pt x="0" y="82423"/>
                    <a:pt x="375285" y="0"/>
                    <a:pt x="961644" y="0"/>
                  </a:cubicBezTo>
                  <a:close/>
                </a:path>
              </a:pathLst>
            </a:custGeom>
            <a:solidFill>
              <a:srgbClr val="CDD7B6">
                <a:alpha val="23529"/>
              </a:srgbClr>
            </a:solidFill>
          </p:spPr>
          <p:txBody>
            <a:bodyPr/>
            <a:lstStyle/>
            <a:p>
              <a:endParaRPr lang="it-IT"/>
            </a:p>
          </p:txBody>
        </p:sp>
      </p:grpSp>
      <p:grpSp>
        <p:nvGrpSpPr>
          <p:cNvPr id="6" name="Group 6"/>
          <p:cNvGrpSpPr/>
          <p:nvPr/>
        </p:nvGrpSpPr>
        <p:grpSpPr>
          <a:xfrm rot="-10800000">
            <a:off x="12157504" y="7436546"/>
            <a:ext cx="6130724" cy="2850504"/>
            <a:chOff x="0" y="0"/>
            <a:chExt cx="8174299" cy="3800672"/>
          </a:xfrm>
        </p:grpSpPr>
        <p:sp>
          <p:nvSpPr>
            <p:cNvPr id="7" name="Freeform 7"/>
            <p:cNvSpPr/>
            <p:nvPr/>
          </p:nvSpPr>
          <p:spPr>
            <a:xfrm>
              <a:off x="127" y="0"/>
              <a:ext cx="8174228" cy="3800602"/>
            </a:xfrm>
            <a:custGeom>
              <a:avLst/>
              <a:gdLst/>
              <a:ahLst/>
              <a:cxnLst/>
              <a:rect l="l" t="t" r="r" b="b"/>
              <a:pathLst>
                <a:path w="8174228" h="3800602">
                  <a:moveTo>
                    <a:pt x="8020685" y="0"/>
                  </a:moveTo>
                  <a:cubicBezTo>
                    <a:pt x="8174228" y="504063"/>
                    <a:pt x="8132191" y="1189990"/>
                    <a:pt x="7580122" y="1550416"/>
                  </a:cubicBezTo>
                  <a:cubicBezTo>
                    <a:pt x="7362190" y="1692275"/>
                    <a:pt x="7110222" y="1743075"/>
                    <a:pt x="6835648" y="1743075"/>
                  </a:cubicBezTo>
                  <a:cubicBezTo>
                    <a:pt x="6231890" y="1743075"/>
                    <a:pt x="5518023" y="1498092"/>
                    <a:pt x="4812665" y="1438021"/>
                  </a:cubicBezTo>
                  <a:cubicBezTo>
                    <a:pt x="4712589" y="1429512"/>
                    <a:pt x="4617720" y="1425194"/>
                    <a:pt x="4527296" y="1425194"/>
                  </a:cubicBezTo>
                  <a:cubicBezTo>
                    <a:pt x="3691255" y="1425194"/>
                    <a:pt x="3238500" y="1796542"/>
                    <a:pt x="2633980" y="2744343"/>
                  </a:cubicBezTo>
                  <a:cubicBezTo>
                    <a:pt x="2204593" y="3416681"/>
                    <a:pt x="1392047" y="3800602"/>
                    <a:pt x="598932" y="3800602"/>
                  </a:cubicBezTo>
                  <a:cubicBezTo>
                    <a:pt x="395732" y="3800602"/>
                    <a:pt x="193929" y="3775456"/>
                    <a:pt x="0" y="3723386"/>
                  </a:cubicBezTo>
                  <a:lnTo>
                    <a:pt x="0" y="0"/>
                  </a:lnTo>
                  <a:close/>
                </a:path>
              </a:pathLst>
            </a:custGeom>
            <a:solidFill>
              <a:srgbClr val="FFE8D4"/>
            </a:solidFill>
          </p:spPr>
          <p:txBody>
            <a:bodyPr/>
            <a:lstStyle/>
            <a:p>
              <a:endParaRPr lang="it-IT"/>
            </a:p>
          </p:txBody>
        </p:sp>
      </p:grpSp>
      <p:sp>
        <p:nvSpPr>
          <p:cNvPr id="8" name="Freeform 8"/>
          <p:cNvSpPr/>
          <p:nvPr/>
        </p:nvSpPr>
        <p:spPr>
          <a:xfrm>
            <a:off x="16846178" y="7888028"/>
            <a:ext cx="1218477" cy="2456247"/>
          </a:xfrm>
          <a:custGeom>
            <a:avLst/>
            <a:gdLst/>
            <a:ahLst/>
            <a:cxnLst/>
            <a:rect l="l" t="t" r="r" b="b"/>
            <a:pathLst>
              <a:path w="1218477" h="2456247">
                <a:moveTo>
                  <a:pt x="0" y="0"/>
                </a:moveTo>
                <a:lnTo>
                  <a:pt x="1218477" y="0"/>
                </a:lnTo>
                <a:lnTo>
                  <a:pt x="1218477" y="2456248"/>
                </a:lnTo>
                <a:lnTo>
                  <a:pt x="0" y="245624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it-IT"/>
          </a:p>
        </p:txBody>
      </p:sp>
      <p:sp>
        <p:nvSpPr>
          <p:cNvPr id="14" name="TextBox 14"/>
          <p:cNvSpPr txBox="1"/>
          <p:nvPr/>
        </p:nvSpPr>
        <p:spPr>
          <a:xfrm>
            <a:off x="10363200" y="419100"/>
            <a:ext cx="7538227" cy="823174"/>
          </a:xfrm>
          <a:prstGeom prst="rect">
            <a:avLst/>
          </a:prstGeom>
        </p:spPr>
        <p:txBody>
          <a:bodyPr wrap="square" lIns="0" tIns="0" rIns="0" bIns="0" rtlCol="0" anchor="t">
            <a:spAutoFit/>
          </a:bodyPr>
          <a:lstStyle/>
          <a:p>
            <a:pPr algn="r">
              <a:lnSpc>
                <a:spcPts val="6719"/>
              </a:lnSpc>
            </a:pPr>
            <a:r>
              <a:rPr lang="en-US" sz="4800" spc="-223" dirty="0">
                <a:solidFill>
                  <a:schemeClr val="tx2">
                    <a:lumMod val="75000"/>
                  </a:schemeClr>
                </a:solidFill>
                <a:latin typeface="Open Sans 2"/>
              </a:rPr>
              <a:t>Context and objectives</a:t>
            </a:r>
            <a:endParaRPr lang="en-US" sz="4800" spc="-223" dirty="0">
              <a:solidFill>
                <a:schemeClr val="tx2">
                  <a:lumMod val="75000"/>
                </a:schemeClr>
              </a:solidFill>
              <a:latin typeface="Open Sans 2"/>
            </a:endParaRPr>
          </a:p>
        </p:txBody>
      </p:sp>
      <p:cxnSp>
        <p:nvCxnSpPr>
          <p:cNvPr id="28" name="Google Shape;689;p65"/>
          <p:cNvCxnSpPr/>
          <p:nvPr/>
        </p:nvCxnSpPr>
        <p:spPr>
          <a:xfrm>
            <a:off x="11799600" y="1244096"/>
            <a:ext cx="6336000" cy="0"/>
          </a:xfrm>
          <a:prstGeom prst="straightConnector1">
            <a:avLst/>
          </a:prstGeom>
          <a:noFill/>
          <a:ln w="19050" cap="flat" cmpd="sng">
            <a:solidFill>
              <a:schemeClr val="accent1"/>
            </a:solidFill>
            <a:prstDash val="solid"/>
            <a:round/>
            <a:headEnd type="none" w="med" len="med"/>
            <a:tailEnd type="none" w="med" len="med"/>
          </a:ln>
        </p:spPr>
      </p:cxnSp>
      <p:pic>
        <p:nvPicPr>
          <p:cNvPr id="29" name="Google Shape;794;p68"/>
          <p:cNvPicPr preferRelativeResize="0"/>
          <p:nvPr/>
        </p:nvPicPr>
        <p:blipFill>
          <a:blip r:embed="rId5">
            <a:extLst>
              <a:ext uri="{28A0092B-C50C-407E-A947-70E740481C1C}">
                <a14:useLocalDpi xmlns:a14="http://schemas.microsoft.com/office/drawing/2010/main" val="0"/>
              </a:ext>
            </a:extLst>
          </a:blip>
          <a:stretch>
            <a:fillRect/>
          </a:stretch>
        </p:blipFill>
        <p:spPr>
          <a:xfrm>
            <a:off x="-61458" y="863857"/>
            <a:ext cx="9033178" cy="7964045"/>
          </a:xfrm>
          <a:prstGeom prst="flowChartDelay">
            <a:avLst/>
          </a:prstGeom>
          <a:noFill/>
          <a:ln>
            <a:noFill/>
          </a:ln>
        </p:spPr>
      </p:pic>
      <p:sp>
        <p:nvSpPr>
          <p:cNvPr id="30" name="Google Shape;798;p68"/>
          <p:cNvSpPr/>
          <p:nvPr/>
        </p:nvSpPr>
        <p:spPr>
          <a:xfrm rot="10800000">
            <a:off x="-104354" y="7260256"/>
            <a:ext cx="9419668" cy="3026744"/>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31" name="Google Shape;801;p68"/>
          <p:cNvGrpSpPr/>
          <p:nvPr/>
        </p:nvGrpSpPr>
        <p:grpSpPr>
          <a:xfrm>
            <a:off x="542517" y="7125786"/>
            <a:ext cx="2260930" cy="2588904"/>
            <a:chOff x="7852208" y="207243"/>
            <a:chExt cx="1130465" cy="1294452"/>
          </a:xfrm>
        </p:grpSpPr>
        <p:sp>
          <p:nvSpPr>
            <p:cNvPr id="32" name="Google Shape;802;p68"/>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3" name="Google Shape;803;p68"/>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4" name="Google Shape;804;p68"/>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5" name="Google Shape;805;p68"/>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6" name="Google Shape;806;p68"/>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7" name="Google Shape;807;p68"/>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8" name="Google Shape;808;p68"/>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sp>
        <p:nvSpPr>
          <p:cNvPr id="39" name="Google Shape;800;p68"/>
          <p:cNvSpPr/>
          <p:nvPr/>
        </p:nvSpPr>
        <p:spPr>
          <a:xfrm rot="271565">
            <a:off x="4922066" y="132541"/>
            <a:ext cx="4733851" cy="2662773"/>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cxnSp>
        <p:nvCxnSpPr>
          <p:cNvPr id="40" name="Google Shape;3279;p113"/>
          <p:cNvCxnSpPr/>
          <p:nvPr/>
        </p:nvCxnSpPr>
        <p:spPr>
          <a:xfrm>
            <a:off x="10298598" y="2944456"/>
            <a:ext cx="0" cy="17280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3282;p113"/>
          <p:cNvCxnSpPr/>
          <p:nvPr/>
        </p:nvCxnSpPr>
        <p:spPr>
          <a:xfrm>
            <a:off x="10298598" y="4739440"/>
            <a:ext cx="0" cy="1656000"/>
          </a:xfrm>
          <a:prstGeom prst="straightConnector1">
            <a:avLst/>
          </a:prstGeom>
          <a:noFill/>
          <a:ln w="9525" cap="flat" cmpd="sng">
            <a:solidFill>
              <a:schemeClr val="accent4"/>
            </a:solidFill>
            <a:prstDash val="solid"/>
            <a:round/>
            <a:headEnd type="none" w="med" len="med"/>
            <a:tailEnd type="none" w="med" len="med"/>
          </a:ln>
        </p:spPr>
      </p:cxnSp>
      <p:grpSp>
        <p:nvGrpSpPr>
          <p:cNvPr id="42" name="Google Shape;3299;p113"/>
          <p:cNvGrpSpPr/>
          <p:nvPr/>
        </p:nvGrpSpPr>
        <p:grpSpPr>
          <a:xfrm flipH="1">
            <a:off x="9500954" y="2410175"/>
            <a:ext cx="1213916" cy="1016086"/>
            <a:chOff x="8374006" y="706375"/>
            <a:chExt cx="606958" cy="508043"/>
          </a:xfrm>
        </p:grpSpPr>
        <p:sp>
          <p:nvSpPr>
            <p:cNvPr id="43" name="Google Shape;3300;p113"/>
            <p:cNvSpPr/>
            <p:nvPr/>
          </p:nvSpPr>
          <p:spPr>
            <a:xfrm rot="204281" flipH="1">
              <a:off x="8386626" y="761498"/>
              <a:ext cx="478295" cy="43910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44" name="Google Shape;3301;p113"/>
            <p:cNvSpPr/>
            <p:nvPr/>
          </p:nvSpPr>
          <p:spPr>
            <a:xfrm rot="204334" flipH="1">
              <a:off x="8387026" y="799044"/>
              <a:ext cx="382538" cy="351284"/>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chemeClr val="accent4"/>
            </a:solidFill>
            <a:ln w="9525" cap="flat" cmpd="sng">
              <a:solidFill>
                <a:schemeClr val="accent4"/>
              </a:solidFill>
              <a:prstDash val="solid"/>
              <a:round/>
              <a:headEnd type="none" w="med" len="med"/>
              <a:tailEnd type="none" w="med" len="med"/>
            </a:ln>
          </p:spPr>
        </p:sp>
        <p:grpSp>
          <p:nvGrpSpPr>
            <p:cNvPr id="45" name="Google Shape;3302;p113"/>
            <p:cNvGrpSpPr/>
            <p:nvPr/>
          </p:nvGrpSpPr>
          <p:grpSpPr>
            <a:xfrm rot="6138553" flipH="1">
              <a:off x="8757150" y="713675"/>
              <a:ext cx="191957" cy="219803"/>
              <a:chOff x="7852208" y="207243"/>
              <a:chExt cx="1130465" cy="1294452"/>
            </a:xfrm>
          </p:grpSpPr>
          <p:sp>
            <p:nvSpPr>
              <p:cNvPr id="46" name="Google Shape;3303;p113"/>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47" name="Google Shape;3304;p113"/>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48" name="Google Shape;3305;p113"/>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49" name="Google Shape;3306;p113"/>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0" name="Google Shape;3307;p113"/>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1" name="Google Shape;3308;p113"/>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2" name="Google Shape;3309;p113"/>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sp>
        <p:nvSpPr>
          <p:cNvPr id="53" name="Google Shape;3310;p113"/>
          <p:cNvSpPr txBox="1"/>
          <p:nvPr/>
        </p:nvSpPr>
        <p:spPr>
          <a:xfrm>
            <a:off x="10866162" y="3475500"/>
            <a:ext cx="6346800" cy="921600"/>
          </a:xfrm>
          <a:prstGeom prst="rect">
            <a:avLst/>
          </a:prstGeom>
          <a:noFill/>
          <a:ln>
            <a:noFill/>
          </a:ln>
        </p:spPr>
        <p:txBody>
          <a:bodyPr spcFirstLastPara="1" wrap="square" lIns="182850" tIns="182850" rIns="182850" bIns="182850" anchor="b" anchorCtr="0">
            <a:noAutofit/>
          </a:bodyPr>
          <a:lstStyle/>
          <a:p>
            <a:pPr lvl="0" algn="just"/>
            <a:r>
              <a:rPr lang="en-US" sz="2800" dirty="0" smtClean="0">
                <a:solidFill>
                  <a:schemeClr val="dk1"/>
                </a:solidFill>
                <a:latin typeface="Calibri Light" panose="020F0302020204030204" pitchFamily="34" charset="0"/>
                <a:ea typeface="Roboto Slab"/>
                <a:cs typeface="Roboto Slab"/>
                <a:sym typeface="Roboto Slab"/>
              </a:rPr>
              <a:t>The focus on collecting information </a:t>
            </a:r>
            <a:r>
              <a:rPr lang="en-US" sz="2800" dirty="0">
                <a:solidFill>
                  <a:schemeClr val="dk1"/>
                </a:solidFill>
                <a:latin typeface="Calibri Light" panose="020F0302020204030204" pitchFamily="34" charset="0"/>
                <a:ea typeface="Roboto Slab"/>
                <a:cs typeface="Roboto Slab"/>
                <a:sym typeface="Roboto Slab"/>
              </a:rPr>
              <a:t>and data about the </a:t>
            </a:r>
            <a:r>
              <a:rPr lang="en-US" sz="2800" dirty="0" smtClean="0">
                <a:solidFill>
                  <a:schemeClr val="dk1"/>
                </a:solidFill>
                <a:latin typeface="Calibri Light" panose="020F0302020204030204" pitchFamily="34" charset="0"/>
                <a:ea typeface="Roboto Slab"/>
                <a:cs typeface="Roboto Slab"/>
                <a:sym typeface="Roboto Slab"/>
              </a:rPr>
              <a:t>Silk Cultural Heritage in the local </a:t>
            </a:r>
            <a:r>
              <a:rPr lang="en-US" sz="2800" dirty="0">
                <a:solidFill>
                  <a:schemeClr val="dk1"/>
                </a:solidFill>
                <a:latin typeface="Calibri Light" panose="020F0302020204030204" pitchFamily="34" charset="0"/>
                <a:ea typeface="Roboto Slab"/>
                <a:cs typeface="Roboto Slab"/>
                <a:sym typeface="Roboto Slab"/>
              </a:rPr>
              <a:t>context of </a:t>
            </a:r>
            <a:r>
              <a:rPr lang="en-US" sz="2800" dirty="0" smtClean="0">
                <a:solidFill>
                  <a:schemeClr val="dk1"/>
                </a:solidFill>
                <a:latin typeface="Calibri Light" panose="020F0302020204030204" pitchFamily="34" charset="0"/>
                <a:ea typeface="Roboto Slab"/>
                <a:cs typeface="Roboto Slab"/>
                <a:sym typeface="Roboto Slab"/>
              </a:rPr>
              <a:t>the different countries.</a:t>
            </a:r>
            <a:endParaRPr sz="2800" dirty="0">
              <a:solidFill>
                <a:schemeClr val="dk1"/>
              </a:solidFill>
              <a:latin typeface="Calibri Light" panose="020F0302020204030204" pitchFamily="34" charset="0"/>
              <a:ea typeface="Roboto Slab"/>
              <a:cs typeface="Roboto Slab"/>
              <a:sym typeface="Roboto Slab"/>
            </a:endParaRPr>
          </a:p>
        </p:txBody>
      </p:sp>
      <p:sp>
        <p:nvSpPr>
          <p:cNvPr id="54" name="Google Shape;3312;p113"/>
          <p:cNvSpPr txBox="1"/>
          <p:nvPr/>
        </p:nvSpPr>
        <p:spPr>
          <a:xfrm>
            <a:off x="10874400" y="4991100"/>
            <a:ext cx="6346800" cy="921600"/>
          </a:xfrm>
          <a:prstGeom prst="rect">
            <a:avLst/>
          </a:prstGeom>
          <a:noFill/>
          <a:ln>
            <a:noFill/>
          </a:ln>
        </p:spPr>
        <p:txBody>
          <a:bodyPr spcFirstLastPara="1" wrap="square" lIns="182850" tIns="182850" rIns="182850" bIns="182850" anchor="b" anchorCtr="0">
            <a:noAutofit/>
          </a:bodyPr>
          <a:lstStyle/>
          <a:p>
            <a:pPr lvl="0" algn="just"/>
            <a:r>
              <a:rPr lang="es-ES" sz="2800" dirty="0" err="1" smtClean="0">
                <a:solidFill>
                  <a:srgbClr val="191919"/>
                </a:solidFill>
                <a:latin typeface="Calibri Light" panose="020F0302020204030204" pitchFamily="34" charset="0"/>
                <a:ea typeface="Roboto Slab"/>
                <a:cs typeface="Roboto Slab"/>
                <a:sym typeface="Roboto Slab"/>
              </a:rPr>
              <a:t>Communication</a:t>
            </a:r>
            <a:r>
              <a:rPr lang="es-ES" sz="2800" dirty="0" smtClean="0">
                <a:solidFill>
                  <a:srgbClr val="191919"/>
                </a:solidFill>
                <a:latin typeface="Calibri Light" panose="020F0302020204030204" pitchFamily="34" charset="0"/>
                <a:ea typeface="Roboto Slab"/>
                <a:cs typeface="Roboto Slab"/>
                <a:sym typeface="Roboto Slab"/>
              </a:rPr>
              <a:t>,</a:t>
            </a:r>
            <a:r>
              <a:rPr lang="es-ES" sz="2800" dirty="0" smtClean="0">
                <a:solidFill>
                  <a:srgbClr val="191919"/>
                </a:solidFill>
                <a:latin typeface="Calibri Light" panose="020F0302020204030204" pitchFamily="34" charset="0"/>
                <a:ea typeface="Roboto Slab"/>
                <a:cs typeface="Roboto Slab"/>
                <a:sym typeface="Roboto Slab"/>
              </a:rPr>
              <a:t> </a:t>
            </a:r>
            <a:r>
              <a:rPr lang="es-ES" sz="2800" dirty="0" err="1" smtClean="0">
                <a:solidFill>
                  <a:srgbClr val="191919"/>
                </a:solidFill>
                <a:latin typeface="Calibri Light" panose="020F0302020204030204" pitchFamily="34" charset="0"/>
                <a:ea typeface="Roboto Slab"/>
                <a:cs typeface="Roboto Slab"/>
                <a:sym typeface="Roboto Slab"/>
              </a:rPr>
              <a:t>dissemination</a:t>
            </a:r>
            <a:r>
              <a:rPr lang="es-ES" sz="2800" dirty="0" smtClean="0">
                <a:solidFill>
                  <a:srgbClr val="191919"/>
                </a:solidFill>
                <a:latin typeface="Calibri Light" panose="020F0302020204030204" pitchFamily="34" charset="0"/>
                <a:ea typeface="Roboto Slab"/>
                <a:cs typeface="Roboto Slab"/>
                <a:sym typeface="Roboto Slab"/>
              </a:rPr>
              <a:t> and </a:t>
            </a:r>
            <a:r>
              <a:rPr lang="es-ES" sz="2800" dirty="0" err="1" smtClean="0">
                <a:solidFill>
                  <a:srgbClr val="191919"/>
                </a:solidFill>
                <a:latin typeface="Calibri Light" panose="020F0302020204030204" pitchFamily="34" charset="0"/>
                <a:ea typeface="Roboto Slab"/>
                <a:cs typeface="Roboto Slab"/>
                <a:sym typeface="Roboto Slab"/>
              </a:rPr>
              <a:t>educational</a:t>
            </a:r>
            <a:r>
              <a:rPr lang="es-ES" sz="2800" dirty="0" smtClean="0">
                <a:solidFill>
                  <a:srgbClr val="191919"/>
                </a:solidFill>
                <a:latin typeface="Calibri Light" panose="020F0302020204030204" pitchFamily="34" charset="0"/>
                <a:ea typeface="Roboto Slab"/>
                <a:cs typeface="Roboto Slab"/>
                <a:sym typeface="Roboto Slab"/>
              </a:rPr>
              <a:t> </a:t>
            </a:r>
            <a:r>
              <a:rPr lang="es-ES" sz="2800" dirty="0" err="1" smtClean="0">
                <a:solidFill>
                  <a:srgbClr val="191919"/>
                </a:solidFill>
                <a:latin typeface="Calibri Light" panose="020F0302020204030204" pitchFamily="34" charset="0"/>
                <a:ea typeface="Roboto Slab"/>
                <a:cs typeface="Roboto Slab"/>
                <a:sym typeface="Roboto Slab"/>
              </a:rPr>
              <a:t>activities</a:t>
            </a:r>
            <a:r>
              <a:rPr lang="es-ES" sz="2800" dirty="0" smtClean="0">
                <a:solidFill>
                  <a:srgbClr val="191919"/>
                </a:solidFill>
                <a:latin typeface="Calibri Light" panose="020F0302020204030204" pitchFamily="34" charset="0"/>
                <a:ea typeface="Roboto Slab"/>
                <a:cs typeface="Roboto Slab"/>
                <a:sym typeface="Roboto Slab"/>
              </a:rPr>
              <a:t> and </a:t>
            </a:r>
            <a:r>
              <a:rPr lang="es-ES" sz="2800" dirty="0" err="1" smtClean="0">
                <a:solidFill>
                  <a:srgbClr val="191919"/>
                </a:solidFill>
                <a:latin typeface="Calibri Light" panose="020F0302020204030204" pitchFamily="34" charset="0"/>
                <a:ea typeface="Roboto Slab"/>
                <a:cs typeface="Roboto Slab"/>
                <a:sym typeface="Roboto Slab"/>
              </a:rPr>
              <a:t>tools</a:t>
            </a:r>
            <a:r>
              <a:rPr lang="es-ES" sz="2800" dirty="0" smtClean="0">
                <a:solidFill>
                  <a:srgbClr val="191919"/>
                </a:solidFill>
                <a:latin typeface="Calibri Light" panose="020F0302020204030204" pitchFamily="34" charset="0"/>
                <a:ea typeface="Roboto Slab"/>
                <a:cs typeface="Roboto Slab"/>
                <a:sym typeface="Roboto Slab"/>
              </a:rPr>
              <a:t>.</a:t>
            </a:r>
            <a:endParaRPr lang="es-ES" sz="2800" dirty="0">
              <a:solidFill>
                <a:srgbClr val="191919"/>
              </a:solidFill>
              <a:latin typeface="Calibri Light" panose="020F0302020204030204" pitchFamily="34" charset="0"/>
              <a:ea typeface="Roboto Slab"/>
              <a:cs typeface="Roboto Slab"/>
              <a:sym typeface="Roboto Slab"/>
            </a:endParaRPr>
          </a:p>
        </p:txBody>
      </p:sp>
      <p:grpSp>
        <p:nvGrpSpPr>
          <p:cNvPr id="55" name="Google Shape;3318;p113"/>
          <p:cNvGrpSpPr/>
          <p:nvPr/>
        </p:nvGrpSpPr>
        <p:grpSpPr>
          <a:xfrm>
            <a:off x="9707798" y="4574828"/>
            <a:ext cx="1086408" cy="1102072"/>
            <a:chOff x="4680412" y="1981707"/>
            <a:chExt cx="543204" cy="551036"/>
          </a:xfrm>
        </p:grpSpPr>
        <p:sp>
          <p:nvSpPr>
            <p:cNvPr id="56" name="Google Shape;3319;p113"/>
            <p:cNvSpPr/>
            <p:nvPr/>
          </p:nvSpPr>
          <p:spPr>
            <a:xfrm rot="-204281">
              <a:off x="4693032" y="2079823"/>
              <a:ext cx="478295" cy="43910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57" name="Google Shape;3320;p113"/>
            <p:cNvSpPr/>
            <p:nvPr/>
          </p:nvSpPr>
          <p:spPr>
            <a:xfrm rot="-204334">
              <a:off x="4788391" y="2117369"/>
              <a:ext cx="382538" cy="351284"/>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chemeClr val="accent4"/>
            </a:solidFill>
            <a:ln w="9525" cap="flat" cmpd="sng">
              <a:solidFill>
                <a:schemeClr val="accent4"/>
              </a:solidFill>
              <a:prstDash val="solid"/>
              <a:round/>
              <a:headEnd type="none" w="med" len="med"/>
              <a:tailEnd type="none" w="med" len="med"/>
            </a:ln>
          </p:spPr>
        </p:sp>
        <p:grpSp>
          <p:nvGrpSpPr>
            <p:cNvPr id="58" name="Google Shape;3321;p113"/>
            <p:cNvGrpSpPr/>
            <p:nvPr/>
          </p:nvGrpSpPr>
          <p:grpSpPr>
            <a:xfrm>
              <a:off x="5042904" y="1981707"/>
              <a:ext cx="180713" cy="142842"/>
              <a:chOff x="5042904" y="1945982"/>
              <a:chExt cx="180713" cy="142842"/>
            </a:xfrm>
          </p:grpSpPr>
          <p:sp>
            <p:nvSpPr>
              <p:cNvPr id="59" name="Google Shape;3322;p113"/>
              <p:cNvSpPr/>
              <p:nvPr/>
            </p:nvSpPr>
            <p:spPr>
              <a:xfrm rot="3582339" flipH="1">
                <a:off x="5201827" y="2068871"/>
                <a:ext cx="20493" cy="14764"/>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0" name="Google Shape;3323;p113"/>
              <p:cNvSpPr/>
              <p:nvPr/>
            </p:nvSpPr>
            <p:spPr>
              <a:xfrm rot="3582339" flipH="1">
                <a:off x="5185495" y="2012993"/>
                <a:ext cx="19106" cy="15916"/>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1" name="Google Shape;3324;p113"/>
              <p:cNvSpPr/>
              <p:nvPr/>
            </p:nvSpPr>
            <p:spPr>
              <a:xfrm rot="3582339" flipH="1">
                <a:off x="5068329" y="1951914"/>
                <a:ext cx="24470" cy="18694"/>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2" name="Google Shape;3325;p113"/>
              <p:cNvSpPr/>
              <p:nvPr/>
            </p:nvSpPr>
            <p:spPr>
              <a:xfrm rot="3582339" flipH="1">
                <a:off x="5145426" y="2070189"/>
                <a:ext cx="16678" cy="12119"/>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3" name="Google Shape;3326;p113"/>
              <p:cNvSpPr/>
              <p:nvPr/>
            </p:nvSpPr>
            <p:spPr>
              <a:xfrm rot="3582339" flipH="1">
                <a:off x="5144228" y="1956801"/>
                <a:ext cx="19064" cy="12688"/>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4" name="Google Shape;3327;p113"/>
              <p:cNvSpPr/>
              <p:nvPr/>
            </p:nvSpPr>
            <p:spPr>
              <a:xfrm rot="3582339" flipH="1">
                <a:off x="5043480" y="2012358"/>
                <a:ext cx="27670" cy="17215"/>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5" name="Google Shape;3328;p113"/>
              <p:cNvSpPr/>
              <p:nvPr/>
            </p:nvSpPr>
            <p:spPr>
              <a:xfrm rot="3582339" flipH="1">
                <a:off x="5108505" y="2014241"/>
                <a:ext cx="19730" cy="13446"/>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sp>
        <p:nvSpPr>
          <p:cNvPr id="66" name="Google Shape;3280;p113"/>
          <p:cNvSpPr txBox="1">
            <a:spLocks/>
          </p:cNvSpPr>
          <p:nvPr/>
        </p:nvSpPr>
        <p:spPr>
          <a:xfrm>
            <a:off x="9853398" y="2747200"/>
            <a:ext cx="890400" cy="3420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Roboto Slab"/>
              <a:buNone/>
              <a:defRPr sz="31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en" sz="2800" kern="0">
                <a:solidFill>
                  <a:schemeClr val="lt1"/>
                </a:solidFill>
                <a:latin typeface="Calibri Light" panose="020F0302020204030204" pitchFamily="34" charset="0"/>
              </a:rPr>
              <a:t>01</a:t>
            </a:r>
            <a:endParaRPr lang="en" sz="2800" kern="0" dirty="0">
              <a:solidFill>
                <a:schemeClr val="lt1"/>
              </a:solidFill>
              <a:latin typeface="Calibri Light" panose="020F0302020204030204" pitchFamily="34" charset="0"/>
            </a:endParaRPr>
          </a:p>
        </p:txBody>
      </p:sp>
      <p:sp>
        <p:nvSpPr>
          <p:cNvPr id="67" name="Google Shape;3281;p113"/>
          <p:cNvSpPr txBox="1">
            <a:spLocks/>
          </p:cNvSpPr>
          <p:nvPr/>
        </p:nvSpPr>
        <p:spPr>
          <a:xfrm>
            <a:off x="9853398" y="5013906"/>
            <a:ext cx="890400" cy="3420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Roboto Slab"/>
              <a:buNone/>
              <a:defRPr sz="31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en" sz="2800" kern="0">
                <a:solidFill>
                  <a:schemeClr val="lt1"/>
                </a:solidFill>
                <a:latin typeface="Calibri Light" panose="020F0302020204030204" pitchFamily="34" charset="0"/>
              </a:rPr>
              <a:t>02</a:t>
            </a:r>
            <a:endParaRPr lang="en" sz="2800" kern="0" dirty="0">
              <a:solidFill>
                <a:schemeClr val="lt1"/>
              </a:solidFill>
              <a:latin typeface="Calibri Light" panose="020F0302020204030204" pitchFamily="34" charset="0"/>
            </a:endParaRPr>
          </a:p>
        </p:txBody>
      </p:sp>
    </p:spTree>
    <p:extLst>
      <p:ext uri="{BB962C8B-B14F-4D97-AF65-F5344CB8AC3E}">
        <p14:creationId xmlns:p14="http://schemas.microsoft.com/office/powerpoint/2010/main" val="334340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p:tgtEl>
                                          <p:spTgt spid="29"/>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additive="base">
                                        <p:cTn id="10" dur="1000"/>
                                        <p:tgtEl>
                                          <p:spTgt spid="31"/>
                                        </p:tgtEl>
                                        <p:attrNameLst>
                                          <p:attrName>ppt_w</p:attrName>
                                        </p:attrNameLst>
                                      </p:cBhvr>
                                      <p:tavLst>
                                        <p:tav tm="0">
                                          <p:val>
                                            <p:strVal val="0"/>
                                          </p:val>
                                        </p:tav>
                                        <p:tav tm="100000">
                                          <p:val>
                                            <p:strVal val="#ppt_w"/>
                                          </p:val>
                                        </p:tav>
                                      </p:tavLst>
                                    </p:anim>
                                    <p:anim calcmode="lin" valueType="num">
                                      <p:cBhvr additive="base">
                                        <p:cTn id="11" dur="1000"/>
                                        <p:tgtEl>
                                          <p:spTgt spid="31"/>
                                        </p:tgtEl>
                                        <p:attrNameLst>
                                          <p:attrName>ppt_h</p:attrName>
                                        </p:attrNameLst>
                                      </p:cBhvr>
                                      <p:tavLst>
                                        <p:tav tm="0">
                                          <p:val>
                                            <p:strVal val="0"/>
                                          </p:val>
                                        </p:tav>
                                        <p:tav tm="100000">
                                          <p:val>
                                            <p:strVal val="#ppt_h"/>
                                          </p:val>
                                        </p:tav>
                                      </p:tavLst>
                                    </p:anim>
                                  </p:childTnLst>
                                </p:cTn>
                              </p:par>
                              <p:par>
                                <p:cTn id="12" presetID="2" presetClass="entr" presetSubtype="1" fill="hold" nodeType="with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1000"/>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cxnSp>
        <p:nvCxnSpPr>
          <p:cNvPr id="58" name="Google Shape;944;p72"/>
          <p:cNvCxnSpPr>
            <a:cxnSpLocks/>
          </p:cNvCxnSpPr>
          <p:nvPr/>
        </p:nvCxnSpPr>
        <p:spPr>
          <a:xfrm>
            <a:off x="1" y="1324226"/>
            <a:ext cx="13774994" cy="0"/>
          </a:xfrm>
          <a:prstGeom prst="straightConnector1">
            <a:avLst/>
          </a:prstGeom>
          <a:noFill/>
          <a:ln w="19050" cap="flat" cmpd="sng">
            <a:solidFill>
              <a:schemeClr val="accent1"/>
            </a:solidFill>
            <a:prstDash val="solid"/>
            <a:round/>
            <a:headEnd type="none" w="med" len="med"/>
            <a:tailEnd type="none" w="med" len="med"/>
          </a:ln>
        </p:spPr>
      </p:cxnSp>
      <p:sp>
        <p:nvSpPr>
          <p:cNvPr id="59" name="Google Shape;953;p72"/>
          <p:cNvSpPr txBox="1">
            <a:spLocks noGrp="1"/>
          </p:cNvSpPr>
          <p:nvPr>
            <p:ph type="title"/>
          </p:nvPr>
        </p:nvSpPr>
        <p:spPr>
          <a:xfrm>
            <a:off x="432321" y="469408"/>
            <a:ext cx="13280474" cy="640200"/>
          </a:xfrm>
          <a:prstGeom prst="rect">
            <a:avLst/>
          </a:prstGeom>
        </p:spPr>
        <p:txBody>
          <a:bodyPr spcFirstLastPara="1" wrap="square" lIns="182850" tIns="182850" rIns="182850" bIns="182850" anchor="ctr" anchorCtr="0">
            <a:noAutofit/>
          </a:bodyPr>
          <a:lstStyle/>
          <a:p>
            <a:r>
              <a:rPr lang="en" sz="4800" dirty="0" smtClean="0"/>
              <a:t>Didactic and Educational </a:t>
            </a:r>
            <a:r>
              <a:rPr lang="en" sz="4800" dirty="0" smtClean="0">
                <a:solidFill>
                  <a:schemeClr val="accent1">
                    <a:lumMod val="75000"/>
                  </a:schemeClr>
                </a:solidFill>
              </a:rPr>
              <a:t>Material</a:t>
            </a:r>
            <a:endParaRPr sz="4800" dirty="0">
              <a:solidFill>
                <a:schemeClr val="accent1">
                  <a:lumMod val="75000"/>
                </a:schemeClr>
              </a:solidFill>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21" y="1714500"/>
            <a:ext cx="11603069" cy="808785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662105"/>
            <a:ext cx="11507806" cy="8192643"/>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855" y="1662105"/>
            <a:ext cx="11536385" cy="8125959"/>
          </a:xfrm>
          <a:prstGeom prst="rect">
            <a:avLst/>
          </a:prstGeom>
        </p:spPr>
      </p:pic>
    </p:spTree>
    <p:extLst>
      <p:ext uri="{BB962C8B-B14F-4D97-AF65-F5344CB8AC3E}">
        <p14:creationId xmlns:p14="http://schemas.microsoft.com/office/powerpoint/2010/main" val="315235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cxnSp>
        <p:nvCxnSpPr>
          <p:cNvPr id="58" name="Google Shape;944;p72"/>
          <p:cNvCxnSpPr>
            <a:cxnSpLocks/>
          </p:cNvCxnSpPr>
          <p:nvPr/>
        </p:nvCxnSpPr>
        <p:spPr>
          <a:xfrm>
            <a:off x="1" y="1324226"/>
            <a:ext cx="13774994" cy="0"/>
          </a:xfrm>
          <a:prstGeom prst="straightConnector1">
            <a:avLst/>
          </a:prstGeom>
          <a:noFill/>
          <a:ln w="19050" cap="flat" cmpd="sng">
            <a:solidFill>
              <a:schemeClr val="accent1"/>
            </a:solidFill>
            <a:prstDash val="solid"/>
            <a:round/>
            <a:headEnd type="none" w="med" len="med"/>
            <a:tailEnd type="none" w="med" len="med"/>
          </a:ln>
        </p:spPr>
      </p:cxnSp>
      <p:sp>
        <p:nvSpPr>
          <p:cNvPr id="59" name="Google Shape;953;p72"/>
          <p:cNvSpPr txBox="1">
            <a:spLocks noGrp="1"/>
          </p:cNvSpPr>
          <p:nvPr>
            <p:ph type="title"/>
          </p:nvPr>
        </p:nvSpPr>
        <p:spPr>
          <a:xfrm>
            <a:off x="432321" y="469408"/>
            <a:ext cx="13280474" cy="640200"/>
          </a:xfrm>
          <a:prstGeom prst="rect">
            <a:avLst/>
          </a:prstGeom>
        </p:spPr>
        <p:txBody>
          <a:bodyPr spcFirstLastPara="1" wrap="square" lIns="182850" tIns="182850" rIns="182850" bIns="182850" anchor="ctr" anchorCtr="0">
            <a:noAutofit/>
          </a:bodyPr>
          <a:lstStyle/>
          <a:p>
            <a:r>
              <a:rPr lang="en" sz="4800" dirty="0" smtClean="0"/>
              <a:t>Didactic and Educational </a:t>
            </a:r>
            <a:r>
              <a:rPr lang="en" sz="4800" dirty="0" smtClean="0">
                <a:solidFill>
                  <a:schemeClr val="accent1">
                    <a:lumMod val="75000"/>
                  </a:schemeClr>
                </a:solidFill>
              </a:rPr>
              <a:t>Material</a:t>
            </a:r>
            <a:endParaRPr sz="4800" dirty="0">
              <a:solidFill>
                <a:schemeClr val="accent1">
                  <a:lumMod val="75000"/>
                </a:schemeClr>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45" y="1538845"/>
            <a:ext cx="9599707" cy="6805055"/>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0200" y="3695700"/>
            <a:ext cx="8720918" cy="6220970"/>
          </a:xfrm>
          <a:prstGeom prst="rect">
            <a:avLst/>
          </a:prstGeom>
        </p:spPr>
      </p:pic>
    </p:spTree>
    <p:extLst>
      <p:ext uri="{BB962C8B-B14F-4D97-AF65-F5344CB8AC3E}">
        <p14:creationId xmlns:p14="http://schemas.microsoft.com/office/powerpoint/2010/main" val="126167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cxnSp>
        <p:nvCxnSpPr>
          <p:cNvPr id="58" name="Google Shape;944;p72"/>
          <p:cNvCxnSpPr>
            <a:cxnSpLocks/>
          </p:cNvCxnSpPr>
          <p:nvPr/>
        </p:nvCxnSpPr>
        <p:spPr>
          <a:xfrm>
            <a:off x="1" y="1324226"/>
            <a:ext cx="13774994" cy="0"/>
          </a:xfrm>
          <a:prstGeom prst="straightConnector1">
            <a:avLst/>
          </a:prstGeom>
          <a:noFill/>
          <a:ln w="19050" cap="flat" cmpd="sng">
            <a:solidFill>
              <a:schemeClr val="accent1"/>
            </a:solidFill>
            <a:prstDash val="solid"/>
            <a:round/>
            <a:headEnd type="none" w="med" len="med"/>
            <a:tailEnd type="none" w="med" len="med"/>
          </a:ln>
        </p:spPr>
      </p:cxnSp>
      <p:sp>
        <p:nvSpPr>
          <p:cNvPr id="59" name="Google Shape;953;p72"/>
          <p:cNvSpPr txBox="1">
            <a:spLocks noGrp="1"/>
          </p:cNvSpPr>
          <p:nvPr>
            <p:ph type="title"/>
          </p:nvPr>
        </p:nvSpPr>
        <p:spPr>
          <a:xfrm>
            <a:off x="432321" y="469408"/>
            <a:ext cx="13280474" cy="640200"/>
          </a:xfrm>
          <a:prstGeom prst="rect">
            <a:avLst/>
          </a:prstGeom>
        </p:spPr>
        <p:txBody>
          <a:bodyPr spcFirstLastPara="1" wrap="square" lIns="182850" tIns="182850" rIns="182850" bIns="182850" anchor="ctr" anchorCtr="0">
            <a:noAutofit/>
          </a:bodyPr>
          <a:lstStyle/>
          <a:p>
            <a:r>
              <a:rPr lang="en" sz="4800" dirty="0" smtClean="0"/>
              <a:t>Didactic and Educational </a:t>
            </a:r>
            <a:r>
              <a:rPr lang="en" sz="4800" dirty="0" smtClean="0">
                <a:solidFill>
                  <a:schemeClr val="accent1">
                    <a:lumMod val="75000"/>
                  </a:schemeClr>
                </a:solidFill>
              </a:rPr>
              <a:t>Material</a:t>
            </a:r>
            <a:endParaRPr sz="4800" dirty="0">
              <a:solidFill>
                <a:schemeClr val="accent1">
                  <a:lumMod val="75000"/>
                </a:schemeClr>
              </a:solidFill>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0" y="5364752"/>
            <a:ext cx="6619925" cy="468000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538845"/>
            <a:ext cx="6019800" cy="8515104"/>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2241" y="1454100"/>
            <a:ext cx="6619933" cy="4680000"/>
          </a:xfrm>
          <a:prstGeom prst="rect">
            <a:avLst/>
          </a:prstGeom>
        </p:spPr>
      </p:pic>
      <p:pic>
        <p:nvPicPr>
          <p:cNvPr id="10" name="Imagen 9"/>
          <p:cNvPicPr>
            <a:picLocks noChangeAspect="1"/>
          </p:cNvPicPr>
          <p:nvPr/>
        </p:nvPicPr>
        <p:blipFill rotWithShape="1">
          <a:blip r:embed="rId6" cstate="print">
            <a:extLst>
              <a:ext uri="{28A0092B-C50C-407E-A947-70E740481C1C}">
                <a14:useLocalDpi xmlns:a14="http://schemas.microsoft.com/office/drawing/2010/main" val="0"/>
              </a:ext>
            </a:extLst>
          </a:blip>
          <a:srcRect t="51282" r="60361" b="4192"/>
          <a:stretch/>
        </p:blipFill>
        <p:spPr>
          <a:xfrm>
            <a:off x="13868400" y="1714501"/>
            <a:ext cx="2590800" cy="2057400"/>
          </a:xfrm>
          <a:prstGeom prst="rect">
            <a:avLst/>
          </a:prstGeom>
        </p:spPr>
      </p:pic>
      <p:grpSp>
        <p:nvGrpSpPr>
          <p:cNvPr id="8" name="Google Shape;1389;p81"/>
          <p:cNvGrpSpPr/>
          <p:nvPr/>
        </p:nvGrpSpPr>
        <p:grpSpPr>
          <a:xfrm>
            <a:off x="6629400" y="6578970"/>
            <a:ext cx="4572000" cy="3288930"/>
            <a:chOff x="507270" y="901912"/>
            <a:chExt cx="2088112" cy="1870562"/>
          </a:xfrm>
        </p:grpSpPr>
        <p:sp>
          <p:nvSpPr>
            <p:cNvPr id="9" name="Google Shape;1390;p81"/>
            <p:cNvSpPr/>
            <p:nvPr/>
          </p:nvSpPr>
          <p:spPr>
            <a:xfrm rot="-204292">
              <a:off x="507270" y="985945"/>
              <a:ext cx="2023291" cy="1786529"/>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sp>
          <p:nvSpPr>
            <p:cNvPr id="11" name="Google Shape;1391;p81"/>
            <p:cNvSpPr/>
            <p:nvPr/>
          </p:nvSpPr>
          <p:spPr>
            <a:xfrm flipH="1">
              <a:off x="607653" y="901912"/>
              <a:ext cx="1987729" cy="1825207"/>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grpSp>
      <p:sp>
        <p:nvSpPr>
          <p:cNvPr id="12" name="Google Shape;795;p68"/>
          <p:cNvSpPr txBox="1">
            <a:spLocks/>
          </p:cNvSpPr>
          <p:nvPr/>
        </p:nvSpPr>
        <p:spPr>
          <a:xfrm>
            <a:off x="6703375" y="7526954"/>
            <a:ext cx="4615098" cy="135034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Roboto Slab"/>
              <a:buNone/>
              <a:defRPr sz="6750" b="0" i="0" u="none" strike="noStrike" cap="none">
                <a:solidFill>
                  <a:schemeClr val="dk1"/>
                </a:solidFill>
                <a:latin typeface="Calibri Light" panose="020F0302020204030204" pitchFamily="34" charset="0"/>
                <a:ea typeface="Roboto Slab"/>
                <a:cs typeface="Roboto Slab"/>
                <a:sym typeface="Roboto Slab"/>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s-ES" sz="3800" kern="0" dirty="0" err="1" smtClean="0">
                <a:solidFill>
                  <a:schemeClr val="accent4">
                    <a:lumMod val="75000"/>
                  </a:schemeClr>
                </a:solidFill>
                <a:ea typeface="Nunito"/>
                <a:cs typeface="Nunito"/>
                <a:sym typeface="Nunito"/>
              </a:rPr>
              <a:t>Thaumatrope</a:t>
            </a:r>
            <a:r>
              <a:rPr lang="es-ES" sz="3800" kern="0" dirty="0" smtClean="0">
                <a:solidFill>
                  <a:schemeClr val="accent4">
                    <a:lumMod val="75000"/>
                  </a:schemeClr>
                </a:solidFill>
                <a:ea typeface="Nunito"/>
                <a:cs typeface="Nunito"/>
                <a:sym typeface="Nunito"/>
              </a:rPr>
              <a:t> &amp;</a:t>
            </a:r>
            <a:endParaRPr lang="es-ES" sz="3800" kern="0" dirty="0">
              <a:solidFill>
                <a:schemeClr val="accent4">
                  <a:lumMod val="75000"/>
                </a:schemeClr>
              </a:solidFill>
              <a:ea typeface="Nunito"/>
              <a:cs typeface="Nunito"/>
              <a:sym typeface="Nunito"/>
            </a:endParaRPr>
          </a:p>
          <a:p>
            <a:r>
              <a:rPr lang="es-ES" sz="3800" kern="0" dirty="0" err="1" smtClean="0">
                <a:solidFill>
                  <a:schemeClr val="accent4">
                    <a:lumMod val="75000"/>
                  </a:schemeClr>
                </a:solidFill>
                <a:ea typeface="Nunito"/>
                <a:cs typeface="Nunito"/>
                <a:sym typeface="Nunito"/>
              </a:rPr>
              <a:t>Memory</a:t>
            </a:r>
            <a:r>
              <a:rPr lang="es-ES" sz="3800" kern="0" dirty="0" smtClean="0">
                <a:solidFill>
                  <a:schemeClr val="accent4">
                    <a:lumMod val="75000"/>
                  </a:schemeClr>
                </a:solidFill>
                <a:ea typeface="Nunito"/>
                <a:cs typeface="Nunito"/>
                <a:sym typeface="Nunito"/>
              </a:rPr>
              <a:t> -</a:t>
            </a:r>
            <a:endParaRPr lang="es-ES" sz="3800" kern="0" dirty="0" smtClean="0">
              <a:solidFill>
                <a:schemeClr val="accent4">
                  <a:lumMod val="75000"/>
                </a:schemeClr>
              </a:solidFill>
              <a:ea typeface="Nunito"/>
              <a:cs typeface="Nunito"/>
              <a:sym typeface="Nunito"/>
            </a:endParaRPr>
          </a:p>
          <a:p>
            <a:r>
              <a:rPr lang="es-ES" sz="3800" kern="0" dirty="0" err="1" smtClean="0">
                <a:solidFill>
                  <a:schemeClr val="accent4">
                    <a:lumMod val="75000"/>
                  </a:schemeClr>
                </a:solidFill>
                <a:ea typeface="Nunito"/>
                <a:cs typeface="Nunito"/>
                <a:sym typeface="Nunito"/>
              </a:rPr>
              <a:t>Matching</a:t>
            </a:r>
            <a:r>
              <a:rPr lang="es-ES" sz="3800" kern="0" dirty="0" smtClean="0">
                <a:solidFill>
                  <a:schemeClr val="accent4">
                    <a:lumMod val="75000"/>
                  </a:schemeClr>
                </a:solidFill>
                <a:ea typeface="Nunito"/>
                <a:cs typeface="Nunito"/>
                <a:sym typeface="Nunito"/>
              </a:rPr>
              <a:t> </a:t>
            </a:r>
            <a:r>
              <a:rPr lang="es-ES" sz="3800" kern="0" dirty="0" err="1" smtClean="0">
                <a:solidFill>
                  <a:schemeClr val="accent4">
                    <a:lumMod val="75000"/>
                  </a:schemeClr>
                </a:solidFill>
                <a:ea typeface="Nunito"/>
                <a:cs typeface="Nunito"/>
                <a:sym typeface="Nunito"/>
              </a:rPr>
              <a:t>Game</a:t>
            </a:r>
            <a:endParaRPr lang="es-ES" sz="3800" kern="0" dirty="0">
              <a:solidFill>
                <a:schemeClr val="accent4">
                  <a:lumMod val="75000"/>
                </a:schemeClr>
              </a:solidFill>
              <a:ea typeface="Nunito"/>
              <a:cs typeface="Nunito"/>
              <a:sym typeface="Nunito"/>
            </a:endParaRPr>
          </a:p>
        </p:txBody>
      </p:sp>
      <p:sp>
        <p:nvSpPr>
          <p:cNvPr id="13" name="Google Shape;795;p68"/>
          <p:cNvSpPr txBox="1">
            <a:spLocks/>
          </p:cNvSpPr>
          <p:nvPr/>
        </p:nvSpPr>
        <p:spPr>
          <a:xfrm>
            <a:off x="13335000" y="3543300"/>
            <a:ext cx="3736025" cy="100620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Roboto Slab"/>
              <a:buNone/>
              <a:defRPr sz="6750" b="0" i="0" u="none" strike="noStrike" cap="none">
                <a:solidFill>
                  <a:schemeClr val="dk1"/>
                </a:solidFill>
                <a:latin typeface="Calibri Light" panose="020F0302020204030204" pitchFamily="34" charset="0"/>
                <a:ea typeface="Roboto Slab"/>
                <a:cs typeface="Roboto Slab"/>
                <a:sym typeface="Roboto Slab"/>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s-ES" sz="3600" kern="0" dirty="0" err="1" smtClean="0">
                <a:solidFill>
                  <a:schemeClr val="accent1">
                    <a:lumMod val="50000"/>
                  </a:schemeClr>
                </a:solidFill>
                <a:ea typeface="Nunito"/>
                <a:cs typeface="Nunito"/>
                <a:sym typeface="Nunito"/>
              </a:rPr>
              <a:t>Cards</a:t>
            </a:r>
            <a:r>
              <a:rPr lang="es-ES" sz="3600" kern="0" dirty="0" smtClean="0">
                <a:solidFill>
                  <a:schemeClr val="accent1">
                    <a:lumMod val="50000"/>
                  </a:schemeClr>
                </a:solidFill>
                <a:ea typeface="Nunito"/>
                <a:cs typeface="Nunito"/>
                <a:sym typeface="Nunito"/>
              </a:rPr>
              <a:t> back</a:t>
            </a:r>
            <a:endParaRPr lang="es-ES" sz="3600" kern="0" dirty="0">
              <a:solidFill>
                <a:schemeClr val="accent1">
                  <a:lumMod val="50000"/>
                </a:schemeClr>
              </a:solidFill>
              <a:ea typeface="Nunito"/>
              <a:cs typeface="Nunito"/>
              <a:sym typeface="Nunito"/>
            </a:endParaRPr>
          </a:p>
        </p:txBody>
      </p:sp>
    </p:spTree>
    <p:extLst>
      <p:ext uri="{BB962C8B-B14F-4D97-AF65-F5344CB8AC3E}">
        <p14:creationId xmlns:p14="http://schemas.microsoft.com/office/powerpoint/2010/main" val="2901405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71170" y="433338"/>
            <a:ext cx="10527390" cy="9388638"/>
            <a:chOff x="0" y="0"/>
            <a:chExt cx="14036520" cy="12518184"/>
          </a:xfrm>
        </p:grpSpPr>
        <p:sp>
          <p:nvSpPr>
            <p:cNvPr id="3" name="Freeform 3"/>
            <p:cNvSpPr/>
            <p:nvPr/>
          </p:nvSpPr>
          <p:spPr>
            <a:xfrm>
              <a:off x="127" y="127"/>
              <a:ext cx="14036167" cy="12517882"/>
            </a:xfrm>
            <a:custGeom>
              <a:avLst/>
              <a:gdLst/>
              <a:ahLst/>
              <a:cxnLst/>
              <a:rect l="l" t="t" r="r" b="b"/>
              <a:pathLst>
                <a:path w="14036167" h="12517882">
                  <a:moveTo>
                    <a:pt x="12477750" y="0"/>
                  </a:moveTo>
                  <a:cubicBezTo>
                    <a:pt x="10683748" y="0"/>
                    <a:pt x="7671943" y="444373"/>
                    <a:pt x="5238623" y="3011043"/>
                  </a:cubicBezTo>
                  <a:cubicBezTo>
                    <a:pt x="1793748" y="6643370"/>
                    <a:pt x="2874010" y="8563483"/>
                    <a:pt x="0" y="12517882"/>
                  </a:cubicBezTo>
                  <a:lnTo>
                    <a:pt x="14036167" y="12517882"/>
                  </a:lnTo>
                  <a:lnTo>
                    <a:pt x="14036167" y="124714"/>
                  </a:lnTo>
                  <a:cubicBezTo>
                    <a:pt x="14036167" y="124714"/>
                    <a:pt x="13427836" y="0"/>
                    <a:pt x="12477623" y="0"/>
                  </a:cubicBezTo>
                  <a:close/>
                </a:path>
              </a:pathLst>
            </a:custGeom>
            <a:solidFill>
              <a:srgbClr val="FFE8D4">
                <a:alpha val="31765"/>
              </a:srgbClr>
            </a:solidFill>
          </p:spPr>
          <p:txBody>
            <a:bodyPr/>
            <a:lstStyle/>
            <a:p>
              <a:endParaRPr lang="it-IT" dirty="0"/>
            </a:p>
          </p:txBody>
        </p:sp>
      </p:grpSp>
      <p:grpSp>
        <p:nvGrpSpPr>
          <p:cNvPr id="4" name="Group 4"/>
          <p:cNvGrpSpPr/>
          <p:nvPr/>
        </p:nvGrpSpPr>
        <p:grpSpPr>
          <a:xfrm rot="-10800000">
            <a:off x="-1754" y="5943766"/>
            <a:ext cx="8872250" cy="4319600"/>
            <a:chOff x="0" y="0"/>
            <a:chExt cx="11829667" cy="5759467"/>
          </a:xfrm>
        </p:grpSpPr>
        <p:sp>
          <p:nvSpPr>
            <p:cNvPr id="5" name="Freeform 5"/>
            <p:cNvSpPr/>
            <p:nvPr/>
          </p:nvSpPr>
          <p:spPr>
            <a:xfrm>
              <a:off x="0" y="0"/>
              <a:ext cx="11829669" cy="5759577"/>
            </a:xfrm>
            <a:custGeom>
              <a:avLst/>
              <a:gdLst/>
              <a:ahLst/>
              <a:cxnLst/>
              <a:rect l="l" t="t" r="r" b="b"/>
              <a:pathLst>
                <a:path w="11829669" h="5759577">
                  <a:moveTo>
                    <a:pt x="222250" y="0"/>
                  </a:moveTo>
                  <a:cubicBezTo>
                    <a:pt x="0" y="763905"/>
                    <a:pt x="60833" y="1803146"/>
                    <a:pt x="859790" y="2349500"/>
                  </a:cubicBezTo>
                  <a:cubicBezTo>
                    <a:pt x="1175258" y="2564511"/>
                    <a:pt x="1539748" y="2641473"/>
                    <a:pt x="1937258" y="2641473"/>
                  </a:cubicBezTo>
                  <a:cubicBezTo>
                    <a:pt x="2811018" y="2641473"/>
                    <a:pt x="3844036" y="2270125"/>
                    <a:pt x="4864862" y="2179193"/>
                  </a:cubicBezTo>
                  <a:cubicBezTo>
                    <a:pt x="5009642" y="2166366"/>
                    <a:pt x="5147056" y="2159762"/>
                    <a:pt x="5277866" y="2159762"/>
                  </a:cubicBezTo>
                  <a:cubicBezTo>
                    <a:pt x="6487795" y="2159762"/>
                    <a:pt x="7143115" y="2722499"/>
                    <a:pt x="8017764" y="4158869"/>
                  </a:cubicBezTo>
                  <a:cubicBezTo>
                    <a:pt x="8639175" y="5177663"/>
                    <a:pt x="9815068" y="5759577"/>
                    <a:pt x="10962894" y="5759577"/>
                  </a:cubicBezTo>
                  <a:cubicBezTo>
                    <a:pt x="11256899" y="5759577"/>
                    <a:pt x="11549126" y="5721350"/>
                    <a:pt x="11829669" y="5642610"/>
                  </a:cubicBezTo>
                  <a:lnTo>
                    <a:pt x="11829669" y="0"/>
                  </a:lnTo>
                  <a:close/>
                </a:path>
              </a:pathLst>
            </a:custGeom>
            <a:solidFill>
              <a:srgbClr val="FFE8D4"/>
            </a:solidFill>
          </p:spPr>
          <p:txBody>
            <a:bodyPr/>
            <a:lstStyle/>
            <a:p>
              <a:endParaRPr lang="it-IT"/>
            </a:p>
          </p:txBody>
        </p:sp>
      </p:grpSp>
      <p:grpSp>
        <p:nvGrpSpPr>
          <p:cNvPr id="6" name="Group 6"/>
          <p:cNvGrpSpPr/>
          <p:nvPr/>
        </p:nvGrpSpPr>
        <p:grpSpPr>
          <a:xfrm rot="-5400000">
            <a:off x="8559450" y="532523"/>
            <a:ext cx="10282978" cy="9170664"/>
            <a:chOff x="0" y="0"/>
            <a:chExt cx="13710637" cy="12227552"/>
          </a:xfrm>
        </p:grpSpPr>
        <p:sp>
          <p:nvSpPr>
            <p:cNvPr id="7" name="Freeform 7"/>
            <p:cNvSpPr/>
            <p:nvPr/>
          </p:nvSpPr>
          <p:spPr>
            <a:xfrm>
              <a:off x="127" y="127"/>
              <a:ext cx="13710286" cy="12227306"/>
            </a:xfrm>
            <a:custGeom>
              <a:avLst/>
              <a:gdLst/>
              <a:ahLst/>
              <a:cxnLst/>
              <a:rect l="l" t="t" r="r" b="b"/>
              <a:pathLst>
                <a:path w="13710286" h="12227306">
                  <a:moveTo>
                    <a:pt x="12187936" y="0"/>
                  </a:moveTo>
                  <a:cubicBezTo>
                    <a:pt x="10435717" y="0"/>
                    <a:pt x="7493762" y="434086"/>
                    <a:pt x="5116957" y="2941066"/>
                  </a:cubicBezTo>
                  <a:cubicBezTo>
                    <a:pt x="1752092" y="6489065"/>
                    <a:pt x="2807335" y="8364728"/>
                    <a:pt x="0" y="12227306"/>
                  </a:cubicBezTo>
                  <a:lnTo>
                    <a:pt x="13710286" y="12227306"/>
                  </a:lnTo>
                  <a:lnTo>
                    <a:pt x="13710286" y="121793"/>
                  </a:lnTo>
                  <a:cubicBezTo>
                    <a:pt x="13710286" y="121793"/>
                    <a:pt x="13116052" y="0"/>
                    <a:pt x="12187937" y="0"/>
                  </a:cubicBezTo>
                  <a:close/>
                </a:path>
              </a:pathLst>
            </a:custGeom>
            <a:solidFill>
              <a:srgbClr val="CDD7B6">
                <a:alpha val="23529"/>
              </a:srgbClr>
            </a:solidFill>
          </p:spPr>
          <p:txBody>
            <a:bodyPr/>
            <a:lstStyle/>
            <a:p>
              <a:endParaRPr lang="it-IT"/>
            </a:p>
          </p:txBody>
        </p:sp>
      </p:grpSp>
      <p:grpSp>
        <p:nvGrpSpPr>
          <p:cNvPr id="8" name="Group 8"/>
          <p:cNvGrpSpPr/>
          <p:nvPr/>
        </p:nvGrpSpPr>
        <p:grpSpPr>
          <a:xfrm rot="-10800000">
            <a:off x="-1754" y="-23634"/>
            <a:ext cx="3929450" cy="3504400"/>
            <a:chOff x="0" y="0"/>
            <a:chExt cx="5239267" cy="4672533"/>
          </a:xfrm>
        </p:grpSpPr>
        <p:sp>
          <p:nvSpPr>
            <p:cNvPr id="9" name="Freeform 9"/>
            <p:cNvSpPr/>
            <p:nvPr/>
          </p:nvSpPr>
          <p:spPr>
            <a:xfrm>
              <a:off x="127" y="127"/>
              <a:ext cx="5239131" cy="4672330"/>
            </a:xfrm>
            <a:custGeom>
              <a:avLst/>
              <a:gdLst/>
              <a:ahLst/>
              <a:cxnLst/>
              <a:rect l="l" t="t" r="r" b="b"/>
              <a:pathLst>
                <a:path w="5239131" h="4672330">
                  <a:moveTo>
                    <a:pt x="4657344" y="0"/>
                  </a:moveTo>
                  <a:cubicBezTo>
                    <a:pt x="3987800" y="0"/>
                    <a:pt x="2863596" y="165862"/>
                    <a:pt x="1955292" y="1123823"/>
                  </a:cubicBezTo>
                  <a:cubicBezTo>
                    <a:pt x="669417" y="2479548"/>
                    <a:pt x="1072642" y="3196336"/>
                    <a:pt x="0" y="4672330"/>
                  </a:cubicBezTo>
                  <a:lnTo>
                    <a:pt x="5239131" y="4672330"/>
                  </a:lnTo>
                  <a:lnTo>
                    <a:pt x="5239131" y="46482"/>
                  </a:lnTo>
                  <a:cubicBezTo>
                    <a:pt x="5239131" y="46482"/>
                    <a:pt x="5012055" y="0"/>
                    <a:pt x="4657344" y="0"/>
                  </a:cubicBezTo>
                  <a:close/>
                </a:path>
              </a:pathLst>
            </a:custGeom>
            <a:solidFill>
              <a:srgbClr val="CDD7B6"/>
            </a:solidFill>
          </p:spPr>
          <p:txBody>
            <a:bodyPr/>
            <a:lstStyle/>
            <a:p>
              <a:endParaRPr lang="it-IT"/>
            </a:p>
          </p:txBody>
        </p:sp>
      </p:grpSp>
      <p:grpSp>
        <p:nvGrpSpPr>
          <p:cNvPr id="10" name="Group 10"/>
          <p:cNvGrpSpPr/>
          <p:nvPr/>
        </p:nvGrpSpPr>
        <p:grpSpPr>
          <a:xfrm>
            <a:off x="14447996" y="6945666"/>
            <a:ext cx="3929450" cy="3504400"/>
            <a:chOff x="0" y="0"/>
            <a:chExt cx="5239267" cy="4672533"/>
          </a:xfrm>
        </p:grpSpPr>
        <p:sp>
          <p:nvSpPr>
            <p:cNvPr id="11" name="Freeform 11"/>
            <p:cNvSpPr/>
            <p:nvPr/>
          </p:nvSpPr>
          <p:spPr>
            <a:xfrm>
              <a:off x="127" y="127"/>
              <a:ext cx="5239131" cy="4672330"/>
            </a:xfrm>
            <a:custGeom>
              <a:avLst/>
              <a:gdLst/>
              <a:ahLst/>
              <a:cxnLst/>
              <a:rect l="l" t="t" r="r" b="b"/>
              <a:pathLst>
                <a:path w="5239131" h="4672330">
                  <a:moveTo>
                    <a:pt x="4657344" y="0"/>
                  </a:moveTo>
                  <a:cubicBezTo>
                    <a:pt x="3987800" y="0"/>
                    <a:pt x="2863596" y="165862"/>
                    <a:pt x="1955292" y="1123823"/>
                  </a:cubicBezTo>
                  <a:cubicBezTo>
                    <a:pt x="669417" y="2479548"/>
                    <a:pt x="1072642" y="3196336"/>
                    <a:pt x="0" y="4672330"/>
                  </a:cubicBezTo>
                  <a:lnTo>
                    <a:pt x="5239131" y="4672330"/>
                  </a:lnTo>
                  <a:lnTo>
                    <a:pt x="5239131" y="46482"/>
                  </a:lnTo>
                  <a:cubicBezTo>
                    <a:pt x="5239131" y="46482"/>
                    <a:pt x="5012055" y="0"/>
                    <a:pt x="4657344" y="0"/>
                  </a:cubicBezTo>
                  <a:close/>
                </a:path>
              </a:pathLst>
            </a:custGeom>
            <a:solidFill>
              <a:srgbClr val="CDD7B6"/>
            </a:solidFill>
          </p:spPr>
          <p:txBody>
            <a:bodyPr/>
            <a:lstStyle/>
            <a:p>
              <a:endParaRPr lang="it-IT"/>
            </a:p>
          </p:txBody>
        </p:sp>
      </p:grpSp>
      <p:grpSp>
        <p:nvGrpSpPr>
          <p:cNvPr id="12" name="Group 12"/>
          <p:cNvGrpSpPr/>
          <p:nvPr/>
        </p:nvGrpSpPr>
        <p:grpSpPr>
          <a:xfrm rot="-5400000">
            <a:off x="14569346" y="193916"/>
            <a:ext cx="3929450" cy="3504400"/>
            <a:chOff x="0" y="0"/>
            <a:chExt cx="5239267" cy="4672533"/>
          </a:xfrm>
        </p:grpSpPr>
        <p:sp>
          <p:nvSpPr>
            <p:cNvPr id="13" name="Freeform 13"/>
            <p:cNvSpPr/>
            <p:nvPr/>
          </p:nvSpPr>
          <p:spPr>
            <a:xfrm>
              <a:off x="127" y="127"/>
              <a:ext cx="5239131" cy="4672330"/>
            </a:xfrm>
            <a:custGeom>
              <a:avLst/>
              <a:gdLst/>
              <a:ahLst/>
              <a:cxnLst/>
              <a:rect l="l" t="t" r="r" b="b"/>
              <a:pathLst>
                <a:path w="5239131" h="4672330">
                  <a:moveTo>
                    <a:pt x="4657344" y="0"/>
                  </a:moveTo>
                  <a:cubicBezTo>
                    <a:pt x="3987800" y="0"/>
                    <a:pt x="2863596" y="165862"/>
                    <a:pt x="1955292" y="1123823"/>
                  </a:cubicBezTo>
                  <a:cubicBezTo>
                    <a:pt x="669417" y="2479548"/>
                    <a:pt x="1072642" y="3196336"/>
                    <a:pt x="0" y="4672330"/>
                  </a:cubicBezTo>
                  <a:lnTo>
                    <a:pt x="5239131" y="4672330"/>
                  </a:lnTo>
                  <a:lnTo>
                    <a:pt x="5239131" y="46482"/>
                  </a:lnTo>
                  <a:cubicBezTo>
                    <a:pt x="5239131" y="46482"/>
                    <a:pt x="5012055" y="0"/>
                    <a:pt x="4657344" y="0"/>
                  </a:cubicBezTo>
                  <a:close/>
                </a:path>
              </a:pathLst>
            </a:custGeom>
            <a:solidFill>
              <a:srgbClr val="FFE8D4"/>
            </a:solidFill>
          </p:spPr>
          <p:txBody>
            <a:bodyPr/>
            <a:lstStyle/>
            <a:p>
              <a:endParaRPr lang="it-IT"/>
            </a:p>
          </p:txBody>
        </p:sp>
      </p:grpSp>
      <p:grpSp>
        <p:nvGrpSpPr>
          <p:cNvPr id="14" name="Group 14"/>
          <p:cNvGrpSpPr/>
          <p:nvPr/>
        </p:nvGrpSpPr>
        <p:grpSpPr>
          <a:xfrm rot="-10800000">
            <a:off x="18248618" y="7247054"/>
            <a:ext cx="352" cy="344"/>
            <a:chOff x="0" y="0"/>
            <a:chExt cx="469" cy="459"/>
          </a:xfrm>
        </p:grpSpPr>
        <p:sp>
          <p:nvSpPr>
            <p:cNvPr id="15" name="Freeform 15"/>
            <p:cNvSpPr/>
            <p:nvPr/>
          </p:nvSpPr>
          <p:spPr>
            <a:xfrm>
              <a:off x="0" y="0"/>
              <a:ext cx="0" cy="0"/>
            </a:xfrm>
            <a:custGeom>
              <a:avLst/>
              <a:gdLst/>
              <a:ahLst/>
              <a:cxnLst/>
              <a:rect l="l" t="t" r="r" b="b"/>
              <a:pathLst>
                <a:path/>
              </a:pathLst>
            </a:custGeom>
            <a:solidFill>
              <a:srgbClr val="000000"/>
            </a:solidFill>
          </p:spPr>
          <p:txBody>
            <a:bodyPr/>
            <a:lstStyle/>
            <a:p>
              <a:endParaRPr lang="it-IT"/>
            </a:p>
          </p:txBody>
        </p:sp>
      </p:grpSp>
      <p:grpSp>
        <p:nvGrpSpPr>
          <p:cNvPr id="16" name="Group 16"/>
          <p:cNvGrpSpPr/>
          <p:nvPr/>
        </p:nvGrpSpPr>
        <p:grpSpPr>
          <a:xfrm rot="-10800000">
            <a:off x="18248618" y="5424806"/>
            <a:ext cx="352" cy="344"/>
            <a:chOff x="0" y="0"/>
            <a:chExt cx="469" cy="459"/>
          </a:xfrm>
        </p:grpSpPr>
        <p:sp>
          <p:nvSpPr>
            <p:cNvPr id="17" name="Freeform 17"/>
            <p:cNvSpPr/>
            <p:nvPr/>
          </p:nvSpPr>
          <p:spPr>
            <a:xfrm>
              <a:off x="0" y="0"/>
              <a:ext cx="0" cy="0"/>
            </a:xfrm>
            <a:custGeom>
              <a:avLst/>
              <a:gdLst/>
              <a:ahLst/>
              <a:cxnLst/>
              <a:rect l="l" t="t" r="r" b="b"/>
              <a:pathLst>
                <a:path/>
              </a:pathLst>
            </a:custGeom>
            <a:solidFill>
              <a:srgbClr val="000000"/>
            </a:solidFill>
          </p:spPr>
          <p:txBody>
            <a:bodyPr/>
            <a:lstStyle/>
            <a:p>
              <a:endParaRPr lang="it-IT"/>
            </a:p>
          </p:txBody>
        </p:sp>
      </p:grpSp>
      <p:grpSp>
        <p:nvGrpSpPr>
          <p:cNvPr id="18" name="Group 18"/>
          <p:cNvGrpSpPr/>
          <p:nvPr/>
        </p:nvGrpSpPr>
        <p:grpSpPr>
          <a:xfrm rot="-10800000">
            <a:off x="15996860" y="10244778"/>
            <a:ext cx="352" cy="344"/>
            <a:chOff x="0" y="0"/>
            <a:chExt cx="469" cy="459"/>
          </a:xfrm>
        </p:grpSpPr>
        <p:sp>
          <p:nvSpPr>
            <p:cNvPr id="19" name="Freeform 19"/>
            <p:cNvSpPr/>
            <p:nvPr/>
          </p:nvSpPr>
          <p:spPr>
            <a:xfrm>
              <a:off x="0" y="0"/>
              <a:ext cx="0" cy="0"/>
            </a:xfrm>
            <a:custGeom>
              <a:avLst/>
              <a:gdLst/>
              <a:ahLst/>
              <a:cxnLst/>
              <a:rect l="l" t="t" r="r" b="b"/>
              <a:pathLst>
                <a:path/>
              </a:pathLst>
            </a:custGeom>
            <a:solidFill>
              <a:srgbClr val="000000"/>
            </a:solidFill>
          </p:spPr>
          <p:txBody>
            <a:bodyPr/>
            <a:lstStyle/>
            <a:p>
              <a:endParaRPr lang="it-IT"/>
            </a:p>
          </p:txBody>
        </p:sp>
      </p:grpSp>
      <p:grpSp>
        <p:nvGrpSpPr>
          <p:cNvPr id="20" name="Group 20"/>
          <p:cNvGrpSpPr/>
          <p:nvPr/>
        </p:nvGrpSpPr>
        <p:grpSpPr>
          <a:xfrm rot="-10800000">
            <a:off x="15996860" y="10244778"/>
            <a:ext cx="352" cy="344"/>
            <a:chOff x="0" y="0"/>
            <a:chExt cx="469" cy="459"/>
          </a:xfrm>
        </p:grpSpPr>
        <p:sp>
          <p:nvSpPr>
            <p:cNvPr id="21" name="Freeform 21"/>
            <p:cNvSpPr/>
            <p:nvPr/>
          </p:nvSpPr>
          <p:spPr>
            <a:xfrm>
              <a:off x="0" y="0"/>
              <a:ext cx="0" cy="0"/>
            </a:xfrm>
            <a:custGeom>
              <a:avLst/>
              <a:gdLst/>
              <a:ahLst/>
              <a:cxnLst/>
              <a:rect l="l" t="t" r="r" b="b"/>
              <a:pathLst>
                <a:path/>
              </a:pathLst>
            </a:custGeom>
            <a:solidFill>
              <a:srgbClr val="000000"/>
            </a:solidFill>
          </p:spPr>
          <p:txBody>
            <a:bodyPr/>
            <a:lstStyle/>
            <a:p>
              <a:endParaRPr lang="it-IT"/>
            </a:p>
          </p:txBody>
        </p:sp>
      </p:grpSp>
      <p:sp>
        <p:nvSpPr>
          <p:cNvPr id="22" name="Freeform 22"/>
          <p:cNvSpPr/>
          <p:nvPr/>
        </p:nvSpPr>
        <p:spPr>
          <a:xfrm>
            <a:off x="-730404" y="-1963035"/>
            <a:ext cx="7396616" cy="9881642"/>
          </a:xfrm>
          <a:custGeom>
            <a:avLst/>
            <a:gdLst/>
            <a:ahLst/>
            <a:cxnLst/>
            <a:rect l="l" t="t" r="r" b="b"/>
            <a:pathLst>
              <a:path w="7396616" h="9881642">
                <a:moveTo>
                  <a:pt x="0" y="0"/>
                </a:moveTo>
                <a:lnTo>
                  <a:pt x="7396616" y="0"/>
                </a:lnTo>
                <a:lnTo>
                  <a:pt x="7396616" y="9881642"/>
                </a:lnTo>
                <a:lnTo>
                  <a:pt x="0" y="98816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it-IT"/>
          </a:p>
        </p:txBody>
      </p:sp>
      <p:sp>
        <p:nvSpPr>
          <p:cNvPr id="24" name="Freeform 24"/>
          <p:cNvSpPr/>
          <p:nvPr/>
        </p:nvSpPr>
        <p:spPr>
          <a:xfrm>
            <a:off x="320900" y="7259977"/>
            <a:ext cx="2260928" cy="2588903"/>
          </a:xfrm>
          <a:custGeom>
            <a:avLst/>
            <a:gdLst/>
            <a:ahLst/>
            <a:cxnLst/>
            <a:rect l="l" t="t" r="r" b="b"/>
            <a:pathLst>
              <a:path w="2260928" h="2588903">
                <a:moveTo>
                  <a:pt x="0" y="0"/>
                </a:moveTo>
                <a:lnTo>
                  <a:pt x="2260928" y="0"/>
                </a:lnTo>
                <a:lnTo>
                  <a:pt x="2260928" y="2588903"/>
                </a:lnTo>
                <a:lnTo>
                  <a:pt x="0" y="2588903"/>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txBody>
          <a:bodyPr/>
          <a:lstStyle/>
          <a:p>
            <a:endParaRPr lang="it-IT"/>
          </a:p>
        </p:txBody>
      </p:sp>
      <p:sp>
        <p:nvSpPr>
          <p:cNvPr id="25" name="Freeform 25"/>
          <p:cNvSpPr/>
          <p:nvPr/>
        </p:nvSpPr>
        <p:spPr>
          <a:xfrm>
            <a:off x="15594900" y="102877"/>
            <a:ext cx="2260928" cy="2588903"/>
          </a:xfrm>
          <a:custGeom>
            <a:avLst/>
            <a:gdLst/>
            <a:ahLst/>
            <a:cxnLst/>
            <a:rect l="l" t="t" r="r" b="b"/>
            <a:pathLst>
              <a:path w="2260928" h="2588903">
                <a:moveTo>
                  <a:pt x="0" y="0"/>
                </a:moveTo>
                <a:lnTo>
                  <a:pt x="2260928" y="0"/>
                </a:lnTo>
                <a:lnTo>
                  <a:pt x="2260928" y="2588903"/>
                </a:lnTo>
                <a:lnTo>
                  <a:pt x="0" y="2588903"/>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txBody>
          <a:bodyPr/>
          <a:lstStyle/>
          <a:p>
            <a:endParaRPr lang="it-IT"/>
          </a:p>
        </p:txBody>
      </p:sp>
      <p:sp>
        <p:nvSpPr>
          <p:cNvPr id="34" name="Google Shape;2138;p91"/>
          <p:cNvSpPr/>
          <p:nvPr/>
        </p:nvSpPr>
        <p:spPr>
          <a:xfrm rot="11569450">
            <a:off x="3068317" y="1833158"/>
            <a:ext cx="6477412" cy="535634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27" name="TextBox 27"/>
          <p:cNvSpPr txBox="1"/>
          <p:nvPr/>
        </p:nvSpPr>
        <p:spPr>
          <a:xfrm>
            <a:off x="3312971" y="3000361"/>
            <a:ext cx="5279209" cy="3334246"/>
          </a:xfrm>
          <a:prstGeom prst="rect">
            <a:avLst/>
          </a:prstGeom>
        </p:spPr>
        <p:txBody>
          <a:bodyPr wrap="square" lIns="0" tIns="0" rIns="0" bIns="0" rtlCol="0" anchor="t">
            <a:spAutoFit/>
          </a:bodyPr>
          <a:lstStyle/>
          <a:p>
            <a:pPr algn="ctr">
              <a:lnSpc>
                <a:spcPts val="12960"/>
              </a:lnSpc>
            </a:pPr>
            <a:r>
              <a:rPr lang="en-US" sz="10800" spc="-430" dirty="0" smtClean="0">
                <a:solidFill>
                  <a:schemeClr val="accent1">
                    <a:lumMod val="75000"/>
                  </a:schemeClr>
                </a:solidFill>
                <a:latin typeface="Arima SemiBold" pitchFamily="2" charset="0"/>
                <a:cs typeface="Arima SemiBold" pitchFamily="2" charset="0"/>
              </a:rPr>
              <a:t>Thank you</a:t>
            </a:r>
            <a:endParaRPr lang="en-US" sz="10800" spc="-430" dirty="0">
              <a:solidFill>
                <a:schemeClr val="accent1">
                  <a:lumMod val="75000"/>
                </a:schemeClr>
              </a:solidFill>
              <a:latin typeface="Arima SemiBold" pitchFamily="2" charset="0"/>
              <a:cs typeface="Arima SemiBold" pitchFamily="2" charset="0"/>
            </a:endParaRPr>
          </a:p>
        </p:txBody>
      </p:sp>
      <p:sp>
        <p:nvSpPr>
          <p:cNvPr id="30" name="Freeform 30"/>
          <p:cNvSpPr/>
          <p:nvPr/>
        </p:nvSpPr>
        <p:spPr>
          <a:xfrm>
            <a:off x="11525690" y="2472236"/>
            <a:ext cx="3762307" cy="3536632"/>
          </a:xfrm>
          <a:custGeom>
            <a:avLst/>
            <a:gdLst/>
            <a:ahLst/>
            <a:cxnLst/>
            <a:rect l="l" t="t" r="r" b="b"/>
            <a:pathLst>
              <a:path w="4427136" h="3896694">
                <a:moveTo>
                  <a:pt x="0" y="0"/>
                </a:moveTo>
                <a:lnTo>
                  <a:pt x="4427136" y="0"/>
                </a:lnTo>
                <a:lnTo>
                  <a:pt x="4427136" y="3896694"/>
                </a:lnTo>
                <a:lnTo>
                  <a:pt x="0" y="3896694"/>
                </a:lnTo>
                <a:lnTo>
                  <a:pt x="0" y="0"/>
                </a:lnTo>
                <a:close/>
              </a:path>
            </a:pathLst>
          </a:custGeom>
          <a:blipFill>
            <a:blip r:embed="rId9"/>
            <a:stretch>
              <a:fillRect r="-40"/>
            </a:stretch>
          </a:blipFill>
        </p:spPr>
        <p:txBody>
          <a:bodyPr/>
          <a:lstStyle/>
          <a:p>
            <a:endParaRPr lang="it-IT"/>
          </a:p>
        </p:txBody>
      </p:sp>
      <p:sp>
        <p:nvSpPr>
          <p:cNvPr id="32" name="Rettangolo 6">
            <a:extLst>
              <a:ext uri="{FF2B5EF4-FFF2-40B4-BE49-F238E27FC236}">
                <a16:creationId xmlns:a16="http://schemas.microsoft.com/office/drawing/2014/main" xmlns="" id="{B106DF3C-D126-3935-37C5-34041A39FACF}"/>
              </a:ext>
            </a:extLst>
          </p:cNvPr>
          <p:cNvSpPr/>
          <p:nvPr/>
        </p:nvSpPr>
        <p:spPr>
          <a:xfrm>
            <a:off x="5458966" y="8887231"/>
            <a:ext cx="8333234" cy="1077218"/>
          </a:xfrm>
          <a:prstGeom prst="rect">
            <a:avLst/>
          </a:prstGeom>
        </p:spPr>
        <p:txBody>
          <a:bodyPr wrap="square">
            <a:spAutoFit/>
          </a:bodyPr>
          <a:lstStyle/>
          <a:p>
            <a:pPr algn="just">
              <a:buClr>
                <a:srgbClr val="000000"/>
              </a:buClr>
              <a:buFont typeface="Arial"/>
              <a:buNone/>
            </a:pPr>
            <a:r>
              <a:rPr lang="it-IT" sz="1600" dirty="0" err="1">
                <a:solidFill>
                  <a:srgbClr val="191919"/>
                </a:solidFill>
                <a:latin typeface="Calibri Light" panose="020F0302020204030204" pitchFamily="34" charset="0"/>
                <a:cs typeface="Calibri Light" panose="020F0302020204030204" pitchFamily="34" charset="0"/>
              </a:rPr>
              <a:t>Funded</a:t>
            </a:r>
            <a:r>
              <a:rPr lang="it-IT" sz="1600" dirty="0">
                <a:solidFill>
                  <a:srgbClr val="191919"/>
                </a:solidFill>
                <a:latin typeface="Calibri Light" panose="020F0302020204030204" pitchFamily="34" charset="0"/>
                <a:cs typeface="Calibri Light" panose="020F0302020204030204" pitchFamily="34" charset="0"/>
              </a:rPr>
              <a:t> by the </a:t>
            </a:r>
            <a:r>
              <a:rPr lang="it-IT" sz="1600" dirty="0" err="1">
                <a:solidFill>
                  <a:srgbClr val="191919"/>
                </a:solidFill>
                <a:latin typeface="Calibri Light" panose="020F0302020204030204" pitchFamily="34" charset="0"/>
                <a:cs typeface="Calibri Light" panose="020F0302020204030204" pitchFamily="34" charset="0"/>
              </a:rPr>
              <a:t>European</a:t>
            </a:r>
            <a:r>
              <a:rPr lang="it-IT" sz="1600" dirty="0">
                <a:solidFill>
                  <a:srgbClr val="191919"/>
                </a:solidFill>
                <a:latin typeface="Calibri Light" panose="020F0302020204030204" pitchFamily="34" charset="0"/>
                <a:cs typeface="Calibri Light" panose="020F0302020204030204" pitchFamily="34" charset="0"/>
              </a:rPr>
              <a:t> Union under the Grant Agreement 101095188. </a:t>
            </a:r>
            <a:r>
              <a:rPr lang="en-US" sz="1600" dirty="0">
                <a:solidFill>
                  <a:srgbClr val="191919"/>
                </a:solidFill>
                <a:latin typeface="Calibri Light" panose="020F0302020204030204" pitchFamily="34" charset="0"/>
                <a:cs typeface="Calibri Light" panose="020F0302020204030204" pitchFamily="34" charset="0"/>
              </a:rPr>
              <a:t>Views and opinions expressed are however those of the author(s) only and do not necessarily reflect those of the European Union or the European Research Executive Agency. Neither the European Union nor the granting authority can be held responsible for them.</a:t>
            </a:r>
            <a:endParaRPr lang="it-IT" sz="1600" dirty="0">
              <a:solidFill>
                <a:srgbClr val="191919"/>
              </a:solidFill>
              <a:latin typeface="Calibri Light" panose="020F0302020204030204" pitchFamily="34" charset="0"/>
              <a:cs typeface="Calibri Light" panose="020F0302020204030204" pitchFamily="34" charset="0"/>
            </a:endParaRPr>
          </a:p>
        </p:txBody>
      </p:sp>
      <p:pic>
        <p:nvPicPr>
          <p:cNvPr id="33" name="Immagine 9">
            <a:extLst>
              <a:ext uri="{FF2B5EF4-FFF2-40B4-BE49-F238E27FC236}">
                <a16:creationId xmlns:a16="http://schemas.microsoft.com/office/drawing/2014/main" xmlns="" id="{3AA7C0DE-C05A-135B-46DF-1046D49C3EBD}"/>
              </a:ext>
            </a:extLst>
          </p:cNvPr>
          <p:cNvPicPr>
            <a:picLocks noChangeAspect="1"/>
          </p:cNvPicPr>
          <p:nvPr/>
        </p:nvPicPr>
        <p:blipFill rotWithShape="1">
          <a:blip r:embed="rId10">
            <a:clrChange>
              <a:clrFrom>
                <a:srgbClr val="FFFFFF"/>
              </a:clrFrom>
              <a:clrTo>
                <a:srgbClr val="FFFFFF">
                  <a:alpha val="0"/>
                </a:srgbClr>
              </a:clrTo>
            </a:clrChange>
          </a:blip>
          <a:srcRect r="2890" b="3453"/>
          <a:stretch/>
        </p:blipFill>
        <p:spPr>
          <a:xfrm>
            <a:off x="2518856" y="8905168"/>
            <a:ext cx="2784406" cy="1129164"/>
          </a:xfrm>
          <a:prstGeom prst="rect">
            <a:avLst/>
          </a:prstGeom>
        </p:spPr>
      </p:pic>
      <p:pic>
        <p:nvPicPr>
          <p:cNvPr id="35" name="Imagen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06315" y="7091511"/>
            <a:ext cx="2307754" cy="950454"/>
          </a:xfrm>
          <a:prstGeom prst="rect">
            <a:avLst/>
          </a:prstGeom>
        </p:spPr>
      </p:pic>
      <p:pic>
        <p:nvPicPr>
          <p:cNvPr id="36" name="Imagen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89359" y="7091511"/>
            <a:ext cx="4266546" cy="995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grpSp>
        <p:nvGrpSpPr>
          <p:cNvPr id="33" name="Google Shape;838;p70"/>
          <p:cNvGrpSpPr/>
          <p:nvPr/>
        </p:nvGrpSpPr>
        <p:grpSpPr>
          <a:xfrm rot="7823404" flipH="1">
            <a:off x="16821939" y="1728511"/>
            <a:ext cx="1355466" cy="1314950"/>
            <a:chOff x="7852208" y="207243"/>
            <a:chExt cx="1130465" cy="1294452"/>
          </a:xfrm>
        </p:grpSpPr>
        <p:sp>
          <p:nvSpPr>
            <p:cNvPr id="34" name="Google Shape;839;p70"/>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5" name="Google Shape;840;p70"/>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6" name="Google Shape;841;p70"/>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7" name="Google Shape;842;p70"/>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8" name="Google Shape;843;p70"/>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9" name="Google Shape;844;p70"/>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40" name="Google Shape;845;p70"/>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sp>
        <p:nvSpPr>
          <p:cNvPr id="847" name="Google Shape;847;p70"/>
          <p:cNvSpPr/>
          <p:nvPr/>
        </p:nvSpPr>
        <p:spPr>
          <a:xfrm rot="-10510652">
            <a:off x="-253039" y="8114655"/>
            <a:ext cx="4978918" cy="208171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848" name="Google Shape;848;p70"/>
          <p:cNvGrpSpPr/>
          <p:nvPr/>
        </p:nvGrpSpPr>
        <p:grpSpPr>
          <a:xfrm rot="6133009">
            <a:off x="4325002" y="8368899"/>
            <a:ext cx="1528344" cy="1677110"/>
            <a:chOff x="3167124" y="4181706"/>
            <a:chExt cx="764214" cy="838601"/>
          </a:xfrm>
        </p:grpSpPr>
        <p:sp>
          <p:nvSpPr>
            <p:cNvPr id="849" name="Google Shape;849;p70"/>
            <p:cNvSpPr/>
            <p:nvPr/>
          </p:nvSpPr>
          <p:spPr>
            <a:xfrm rot="-2757792">
              <a:off x="3249271" y="4903210"/>
              <a:ext cx="120711" cy="86966"/>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50" name="Google Shape;850;p70"/>
            <p:cNvSpPr/>
            <p:nvPr/>
          </p:nvSpPr>
          <p:spPr>
            <a:xfrm rot="-2757660">
              <a:off x="3183666" y="4567100"/>
              <a:ext cx="112540" cy="93747"/>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51" name="Google Shape;851;p70"/>
            <p:cNvSpPr/>
            <p:nvPr/>
          </p:nvSpPr>
          <p:spPr>
            <a:xfrm rot="-2757792">
              <a:off x="3520575" y="4210678"/>
              <a:ext cx="112295" cy="74736"/>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52" name="Google Shape;852;p70"/>
            <p:cNvSpPr/>
            <p:nvPr/>
          </p:nvSpPr>
          <p:spPr>
            <a:xfrm rot="-2757660">
              <a:off x="3571907" y="4709407"/>
              <a:ext cx="98241" cy="71386"/>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53" name="Google Shape;853;p70"/>
            <p:cNvSpPr/>
            <p:nvPr/>
          </p:nvSpPr>
          <p:spPr>
            <a:xfrm rot="-2757792">
              <a:off x="3756752" y="4415282"/>
              <a:ext cx="162982" cy="101401"/>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sp>
        <p:nvSpPr>
          <p:cNvPr id="31" name="Google Shape;1131;p75"/>
          <p:cNvSpPr/>
          <p:nvPr/>
        </p:nvSpPr>
        <p:spPr>
          <a:xfrm>
            <a:off x="14389590" y="408863"/>
            <a:ext cx="2477884" cy="2075398"/>
          </a:xfrm>
          <a:custGeom>
            <a:avLst/>
            <a:gdLst/>
            <a:ahLst/>
            <a:cxnLst/>
            <a:rect l="l" t="t" r="r" b="b"/>
            <a:pathLst>
              <a:path w="68158" h="57087" extrusionOk="0">
                <a:moveTo>
                  <a:pt x="23009" y="1"/>
                </a:moveTo>
                <a:cubicBezTo>
                  <a:pt x="20909" y="1530"/>
                  <a:pt x="18512" y="3493"/>
                  <a:pt x="15887" y="5867"/>
                </a:cubicBezTo>
                <a:cubicBezTo>
                  <a:pt x="13240" y="8218"/>
                  <a:pt x="10729" y="10980"/>
                  <a:pt x="8355" y="14107"/>
                </a:cubicBezTo>
                <a:cubicBezTo>
                  <a:pt x="5981" y="17257"/>
                  <a:pt x="3995" y="20749"/>
                  <a:pt x="2398" y="24561"/>
                </a:cubicBezTo>
                <a:cubicBezTo>
                  <a:pt x="800" y="28395"/>
                  <a:pt x="1" y="32550"/>
                  <a:pt x="1" y="37000"/>
                </a:cubicBezTo>
                <a:cubicBezTo>
                  <a:pt x="1" y="38393"/>
                  <a:pt x="206" y="40242"/>
                  <a:pt x="617" y="42547"/>
                </a:cubicBezTo>
                <a:cubicBezTo>
                  <a:pt x="1028" y="44852"/>
                  <a:pt x="1873" y="47089"/>
                  <a:pt x="3128" y="49235"/>
                </a:cubicBezTo>
                <a:cubicBezTo>
                  <a:pt x="4383" y="51403"/>
                  <a:pt x="6118" y="53252"/>
                  <a:pt x="8355" y="54781"/>
                </a:cubicBezTo>
                <a:cubicBezTo>
                  <a:pt x="10569" y="56311"/>
                  <a:pt x="13514" y="57087"/>
                  <a:pt x="17143" y="57087"/>
                </a:cubicBezTo>
                <a:cubicBezTo>
                  <a:pt x="20772" y="57087"/>
                  <a:pt x="23694" y="55877"/>
                  <a:pt x="25931" y="53458"/>
                </a:cubicBezTo>
                <a:cubicBezTo>
                  <a:pt x="28145" y="51038"/>
                  <a:pt x="29263" y="48459"/>
                  <a:pt x="29263" y="45697"/>
                </a:cubicBezTo>
                <a:cubicBezTo>
                  <a:pt x="29263" y="42364"/>
                  <a:pt x="28213" y="39762"/>
                  <a:pt x="26136" y="37822"/>
                </a:cubicBezTo>
                <a:cubicBezTo>
                  <a:pt x="24036" y="35882"/>
                  <a:pt x="21457" y="34923"/>
                  <a:pt x="18398" y="34923"/>
                </a:cubicBezTo>
                <a:cubicBezTo>
                  <a:pt x="16024" y="34923"/>
                  <a:pt x="14107" y="35540"/>
                  <a:pt x="12646" y="36795"/>
                </a:cubicBezTo>
                <a:cubicBezTo>
                  <a:pt x="11163" y="38028"/>
                  <a:pt x="10044" y="39123"/>
                  <a:pt x="9200" y="40105"/>
                </a:cubicBezTo>
                <a:cubicBezTo>
                  <a:pt x="8766" y="39397"/>
                  <a:pt x="8104" y="38210"/>
                  <a:pt x="7214" y="36521"/>
                </a:cubicBezTo>
                <a:cubicBezTo>
                  <a:pt x="6301" y="34855"/>
                  <a:pt x="5844" y="32618"/>
                  <a:pt x="5844" y="29811"/>
                </a:cubicBezTo>
                <a:cubicBezTo>
                  <a:pt x="5844" y="26866"/>
                  <a:pt x="6438" y="24104"/>
                  <a:pt x="7625" y="21525"/>
                </a:cubicBezTo>
                <a:cubicBezTo>
                  <a:pt x="8812" y="18946"/>
                  <a:pt x="10341" y="16458"/>
                  <a:pt x="12235" y="14061"/>
                </a:cubicBezTo>
                <a:cubicBezTo>
                  <a:pt x="14107" y="11687"/>
                  <a:pt x="16116" y="9519"/>
                  <a:pt x="18284" y="7556"/>
                </a:cubicBezTo>
                <a:cubicBezTo>
                  <a:pt x="20452" y="5616"/>
                  <a:pt x="22575" y="3790"/>
                  <a:pt x="24675" y="2101"/>
                </a:cubicBezTo>
                <a:lnTo>
                  <a:pt x="23009" y="1"/>
                </a:lnTo>
                <a:close/>
                <a:moveTo>
                  <a:pt x="61880" y="1"/>
                </a:moveTo>
                <a:cubicBezTo>
                  <a:pt x="59780" y="1530"/>
                  <a:pt x="57429" y="3493"/>
                  <a:pt x="54759" y="5867"/>
                </a:cubicBezTo>
                <a:cubicBezTo>
                  <a:pt x="52134" y="8218"/>
                  <a:pt x="49600" y="10980"/>
                  <a:pt x="47249" y="14107"/>
                </a:cubicBezTo>
                <a:cubicBezTo>
                  <a:pt x="44876" y="17257"/>
                  <a:pt x="42890" y="20749"/>
                  <a:pt x="41292" y="24561"/>
                </a:cubicBezTo>
                <a:cubicBezTo>
                  <a:pt x="39694" y="28395"/>
                  <a:pt x="38895" y="32550"/>
                  <a:pt x="38895" y="37000"/>
                </a:cubicBezTo>
                <a:cubicBezTo>
                  <a:pt x="38895" y="38393"/>
                  <a:pt x="39101" y="40242"/>
                  <a:pt x="39512" y="42547"/>
                </a:cubicBezTo>
                <a:cubicBezTo>
                  <a:pt x="39922" y="44852"/>
                  <a:pt x="40767" y="47089"/>
                  <a:pt x="42022" y="49235"/>
                </a:cubicBezTo>
                <a:cubicBezTo>
                  <a:pt x="43278" y="51403"/>
                  <a:pt x="45012" y="53252"/>
                  <a:pt x="47249" y="54781"/>
                </a:cubicBezTo>
                <a:cubicBezTo>
                  <a:pt x="49463" y="56311"/>
                  <a:pt x="52408" y="57087"/>
                  <a:pt x="56037" y="57087"/>
                </a:cubicBezTo>
                <a:cubicBezTo>
                  <a:pt x="59643" y="57087"/>
                  <a:pt x="62588" y="55877"/>
                  <a:pt x="64802" y="53458"/>
                </a:cubicBezTo>
                <a:cubicBezTo>
                  <a:pt x="67039" y="51038"/>
                  <a:pt x="68157" y="48459"/>
                  <a:pt x="68157" y="45697"/>
                </a:cubicBezTo>
                <a:cubicBezTo>
                  <a:pt x="68157" y="42364"/>
                  <a:pt x="67107" y="39762"/>
                  <a:pt x="65030" y="37822"/>
                </a:cubicBezTo>
                <a:cubicBezTo>
                  <a:pt x="62930" y="35882"/>
                  <a:pt x="60351" y="34923"/>
                  <a:pt x="57292" y="34923"/>
                </a:cubicBezTo>
                <a:cubicBezTo>
                  <a:pt x="54919" y="34923"/>
                  <a:pt x="53001" y="35540"/>
                  <a:pt x="51540" y="36795"/>
                </a:cubicBezTo>
                <a:cubicBezTo>
                  <a:pt x="50080" y="38028"/>
                  <a:pt x="48916" y="39123"/>
                  <a:pt x="48071" y="40105"/>
                </a:cubicBezTo>
                <a:cubicBezTo>
                  <a:pt x="47660" y="39397"/>
                  <a:pt x="46998" y="38210"/>
                  <a:pt x="46085" y="36521"/>
                </a:cubicBezTo>
                <a:cubicBezTo>
                  <a:pt x="45195" y="34855"/>
                  <a:pt x="44739" y="32618"/>
                  <a:pt x="44739" y="29811"/>
                </a:cubicBezTo>
                <a:cubicBezTo>
                  <a:pt x="44739" y="26866"/>
                  <a:pt x="45332" y="24104"/>
                  <a:pt x="46519" y="21525"/>
                </a:cubicBezTo>
                <a:cubicBezTo>
                  <a:pt x="47706" y="18946"/>
                  <a:pt x="49235" y="16458"/>
                  <a:pt x="51107" y="14061"/>
                </a:cubicBezTo>
                <a:cubicBezTo>
                  <a:pt x="53001" y="11687"/>
                  <a:pt x="55033" y="9519"/>
                  <a:pt x="57178" y="7556"/>
                </a:cubicBezTo>
                <a:cubicBezTo>
                  <a:pt x="59347" y="5616"/>
                  <a:pt x="61470" y="3790"/>
                  <a:pt x="63569" y="2101"/>
                </a:cubicBezTo>
                <a:lnTo>
                  <a:pt x="61880" y="1"/>
                </a:ln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cxnSp>
        <p:nvCxnSpPr>
          <p:cNvPr id="32" name="Google Shape;689;p65"/>
          <p:cNvCxnSpPr/>
          <p:nvPr/>
        </p:nvCxnSpPr>
        <p:spPr>
          <a:xfrm>
            <a:off x="10954444" y="2879276"/>
            <a:ext cx="6336000" cy="0"/>
          </a:xfrm>
          <a:prstGeom prst="straightConnector1">
            <a:avLst/>
          </a:prstGeom>
          <a:noFill/>
          <a:ln w="19050" cap="flat" cmpd="sng">
            <a:solidFill>
              <a:schemeClr val="accent1"/>
            </a:solidFill>
            <a:prstDash val="solid"/>
            <a:round/>
            <a:headEnd type="none" w="med" len="med"/>
            <a:tailEnd type="none" w="med" len="med"/>
          </a:ln>
        </p:spPr>
      </p:cxnSp>
      <p:sp>
        <p:nvSpPr>
          <p:cNvPr id="42" name="Google Shape;1390;p81"/>
          <p:cNvSpPr/>
          <p:nvPr/>
        </p:nvSpPr>
        <p:spPr>
          <a:xfrm rot="21090104">
            <a:off x="8849012" y="193648"/>
            <a:ext cx="5349184" cy="2987672"/>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sp>
        <p:nvSpPr>
          <p:cNvPr id="44" name="Google Shape;1119;p75"/>
          <p:cNvSpPr txBox="1">
            <a:spLocks/>
          </p:cNvSpPr>
          <p:nvPr/>
        </p:nvSpPr>
        <p:spPr>
          <a:xfrm>
            <a:off x="9070138" y="190500"/>
            <a:ext cx="5331662" cy="282897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r" rtl="0" eaLnBrk="1" hangingPunct="1">
              <a:lnSpc>
                <a:spcPct val="100000"/>
              </a:lnSpc>
              <a:spcBef>
                <a:spcPts val="0"/>
              </a:spcBef>
              <a:spcAft>
                <a:spcPts val="0"/>
              </a:spcAft>
              <a:buClr>
                <a:schemeClr val="dk1"/>
              </a:buClr>
              <a:buSzPts val="3000"/>
              <a:buFont typeface="Nunito"/>
              <a:buNone/>
              <a:defRPr sz="4800" b="0" i="0" u="none" strike="noStrike" cap="none">
                <a:solidFill>
                  <a:schemeClr val="dk1"/>
                </a:solidFill>
                <a:latin typeface="Calibri Light" panose="020F0302020204030204" pitchFamily="34" charset="0"/>
                <a:ea typeface="Nunito"/>
                <a:cs typeface="Calibri" panose="020F0502020204030204" pitchFamily="34" charset="0"/>
                <a:sym typeface="Nunito"/>
              </a:defRPr>
            </a:lvl1pPr>
            <a:lvl2pPr marL="914400" marR="0" lvl="1" indent="-317500" algn="ctr" rtl="0" eaLnBrk="1" hangingPunct="1">
              <a:lnSpc>
                <a:spcPct val="100000"/>
              </a:lnSpc>
              <a:spcBef>
                <a:spcPts val="0"/>
              </a:spcBef>
              <a:spcAft>
                <a:spcPts val="0"/>
              </a:spcAft>
              <a:buClr>
                <a:schemeClr val="dk1"/>
              </a:buClr>
              <a:buSzPts val="3000"/>
              <a:buFont typeface="Nunito"/>
              <a:buNone/>
              <a:defRPr sz="6000" b="0" i="0" u="none" strike="noStrike" cap="none">
                <a:solidFill>
                  <a:schemeClr val="dk1"/>
                </a:solidFill>
                <a:latin typeface="Nunito"/>
                <a:ea typeface="Nunito"/>
                <a:cs typeface="Nunito"/>
                <a:sym typeface="Nunito"/>
              </a:defRPr>
            </a:lvl2pPr>
            <a:lvl3pPr marL="1371600" marR="0" lvl="2" indent="-317500" algn="ctr" rtl="0" eaLnBrk="1" hangingPunct="1">
              <a:lnSpc>
                <a:spcPct val="100000"/>
              </a:lnSpc>
              <a:spcBef>
                <a:spcPts val="3200"/>
              </a:spcBef>
              <a:spcAft>
                <a:spcPts val="0"/>
              </a:spcAft>
              <a:buClr>
                <a:schemeClr val="dk1"/>
              </a:buClr>
              <a:buSzPts val="3000"/>
              <a:buFont typeface="Nunito"/>
              <a:buNone/>
              <a:defRPr sz="6000" b="0" i="0" u="none" strike="noStrike" cap="none">
                <a:solidFill>
                  <a:schemeClr val="dk1"/>
                </a:solidFill>
                <a:latin typeface="Nunito"/>
                <a:ea typeface="Nunito"/>
                <a:cs typeface="Nunito"/>
                <a:sym typeface="Nunito"/>
              </a:defRPr>
            </a:lvl3pPr>
            <a:lvl4pPr marL="1828800" marR="0" lvl="3" indent="-317500" algn="ctr" rtl="0" eaLnBrk="1" hangingPunct="1">
              <a:lnSpc>
                <a:spcPct val="100000"/>
              </a:lnSpc>
              <a:spcBef>
                <a:spcPts val="3200"/>
              </a:spcBef>
              <a:spcAft>
                <a:spcPts val="0"/>
              </a:spcAft>
              <a:buClr>
                <a:schemeClr val="dk1"/>
              </a:buClr>
              <a:buSzPts val="3000"/>
              <a:buFont typeface="Nunito"/>
              <a:buNone/>
              <a:defRPr sz="6000" b="0" i="0" u="none" strike="noStrike" cap="none">
                <a:solidFill>
                  <a:schemeClr val="dk1"/>
                </a:solidFill>
                <a:latin typeface="Nunito"/>
                <a:ea typeface="Nunito"/>
                <a:cs typeface="Nunito"/>
                <a:sym typeface="Nunito"/>
              </a:defRPr>
            </a:lvl4pPr>
            <a:lvl5pPr marL="2286000" marR="0" lvl="4" indent="-317500" algn="ctr" rtl="0" eaLnBrk="1" hangingPunct="1">
              <a:lnSpc>
                <a:spcPct val="100000"/>
              </a:lnSpc>
              <a:spcBef>
                <a:spcPts val="3200"/>
              </a:spcBef>
              <a:spcAft>
                <a:spcPts val="0"/>
              </a:spcAft>
              <a:buClr>
                <a:schemeClr val="dk1"/>
              </a:buClr>
              <a:buSzPts val="3000"/>
              <a:buFont typeface="Nunito"/>
              <a:buNone/>
              <a:defRPr sz="6000" b="0" i="0" u="none" strike="noStrike" cap="none">
                <a:solidFill>
                  <a:schemeClr val="dk1"/>
                </a:solidFill>
                <a:latin typeface="Nunito"/>
                <a:ea typeface="Nunito"/>
                <a:cs typeface="Nunito"/>
                <a:sym typeface="Nunito"/>
              </a:defRPr>
            </a:lvl5pPr>
            <a:lvl6pPr marL="2743200" marR="0" lvl="5" indent="-317500" algn="ctr" rtl="0" eaLnBrk="1" hangingPunct="1">
              <a:lnSpc>
                <a:spcPct val="100000"/>
              </a:lnSpc>
              <a:spcBef>
                <a:spcPts val="3200"/>
              </a:spcBef>
              <a:spcAft>
                <a:spcPts val="0"/>
              </a:spcAft>
              <a:buClr>
                <a:schemeClr val="dk1"/>
              </a:buClr>
              <a:buSzPts val="3000"/>
              <a:buFont typeface="Nunito"/>
              <a:buNone/>
              <a:defRPr sz="6000" b="0" i="0" u="none" strike="noStrike" cap="none">
                <a:solidFill>
                  <a:schemeClr val="dk1"/>
                </a:solidFill>
                <a:latin typeface="Nunito"/>
                <a:ea typeface="Nunito"/>
                <a:cs typeface="Nunito"/>
                <a:sym typeface="Nunito"/>
              </a:defRPr>
            </a:lvl6pPr>
            <a:lvl7pPr marL="3200400" marR="0" lvl="6" indent="-317500" algn="ctr" rtl="0" eaLnBrk="1" hangingPunct="1">
              <a:lnSpc>
                <a:spcPct val="100000"/>
              </a:lnSpc>
              <a:spcBef>
                <a:spcPts val="3200"/>
              </a:spcBef>
              <a:spcAft>
                <a:spcPts val="0"/>
              </a:spcAft>
              <a:buClr>
                <a:schemeClr val="dk1"/>
              </a:buClr>
              <a:buSzPts val="3000"/>
              <a:buFont typeface="Nunito"/>
              <a:buNone/>
              <a:defRPr sz="6000" b="0" i="0" u="none" strike="noStrike" cap="none">
                <a:solidFill>
                  <a:schemeClr val="dk1"/>
                </a:solidFill>
                <a:latin typeface="Nunito"/>
                <a:ea typeface="Nunito"/>
                <a:cs typeface="Nunito"/>
                <a:sym typeface="Nunito"/>
              </a:defRPr>
            </a:lvl7pPr>
            <a:lvl8pPr marL="3657600" marR="0" lvl="7" indent="-317500" algn="ctr" rtl="0" eaLnBrk="1" hangingPunct="1">
              <a:lnSpc>
                <a:spcPct val="100000"/>
              </a:lnSpc>
              <a:spcBef>
                <a:spcPts val="3200"/>
              </a:spcBef>
              <a:spcAft>
                <a:spcPts val="0"/>
              </a:spcAft>
              <a:buClr>
                <a:schemeClr val="dk1"/>
              </a:buClr>
              <a:buSzPts val="3000"/>
              <a:buFont typeface="Nunito"/>
              <a:buNone/>
              <a:defRPr sz="6000" b="0" i="0" u="none" strike="noStrike" cap="none">
                <a:solidFill>
                  <a:schemeClr val="dk1"/>
                </a:solidFill>
                <a:latin typeface="Nunito"/>
                <a:ea typeface="Nunito"/>
                <a:cs typeface="Nunito"/>
                <a:sym typeface="Nunito"/>
              </a:defRPr>
            </a:lvl8pPr>
            <a:lvl9pPr marL="4114800" marR="0" lvl="8" indent="-317500" algn="ctr" rtl="0" eaLnBrk="1" hangingPunct="1">
              <a:lnSpc>
                <a:spcPct val="100000"/>
              </a:lnSpc>
              <a:spcBef>
                <a:spcPts val="3200"/>
              </a:spcBef>
              <a:spcAft>
                <a:spcPts val="3200"/>
              </a:spcAft>
              <a:buClr>
                <a:schemeClr val="dk1"/>
              </a:buClr>
              <a:buSzPts val="3000"/>
              <a:buFont typeface="Nunito"/>
              <a:buNone/>
              <a:defRPr sz="6000" b="0" i="0" u="none" strike="noStrike" cap="none">
                <a:solidFill>
                  <a:schemeClr val="dk1"/>
                </a:solidFill>
                <a:latin typeface="Nunito"/>
                <a:ea typeface="Nunito"/>
                <a:cs typeface="Nunito"/>
                <a:sym typeface="Nunito"/>
              </a:defRPr>
            </a:lvl9pPr>
          </a:lstStyle>
          <a:p>
            <a:pPr marL="0" indent="0" algn="ctr"/>
            <a:r>
              <a:rPr lang="es-ES" b="1" kern="0" dirty="0">
                <a:solidFill>
                  <a:srgbClr val="FFC000"/>
                </a:solidFill>
              </a:rPr>
              <a:t>IMIDA </a:t>
            </a:r>
            <a:endParaRPr lang="es-ES" b="1" kern="0" dirty="0" smtClean="0">
              <a:solidFill>
                <a:srgbClr val="FFC000"/>
              </a:solidFill>
            </a:endParaRPr>
          </a:p>
          <a:p>
            <a:pPr marL="0" indent="0" algn="ctr"/>
            <a:r>
              <a:rPr lang="es-ES" kern="0" dirty="0" err="1" smtClean="0"/>
              <a:t>Silk</a:t>
            </a:r>
            <a:r>
              <a:rPr lang="es-ES" kern="0" dirty="0" smtClean="0"/>
              <a:t> </a:t>
            </a:r>
            <a:r>
              <a:rPr lang="es-ES" kern="0" dirty="0" err="1" smtClean="0"/>
              <a:t>Science</a:t>
            </a:r>
            <a:r>
              <a:rPr lang="es-ES" kern="0" dirty="0" smtClean="0"/>
              <a:t> </a:t>
            </a:r>
            <a:r>
              <a:rPr lang="es-ES" kern="0" dirty="0" err="1" smtClean="0"/>
              <a:t>Museum</a:t>
            </a:r>
            <a:endParaRPr lang="es-ES" kern="0" dirty="0"/>
          </a:p>
        </p:txBody>
      </p:sp>
      <p:pic>
        <p:nvPicPr>
          <p:cNvPr id="45" name="Google Shape;794;p68"/>
          <p:cNvPicPr preferRelativeResize="0"/>
          <p:nvPr/>
        </p:nvPicPr>
        <p:blipFill rotWithShape="1">
          <a:blip r:embed="rId3" cstate="print">
            <a:extLst>
              <a:ext uri="{28A0092B-C50C-407E-A947-70E740481C1C}">
                <a14:useLocalDpi xmlns:a14="http://schemas.microsoft.com/office/drawing/2010/main" val="0"/>
              </a:ext>
            </a:extLst>
          </a:blip>
          <a:srcRect l="-782" t="8357" r="782" b="-492"/>
          <a:stretch/>
        </p:blipFill>
        <p:spPr>
          <a:xfrm flipH="1">
            <a:off x="11560351" y="3046996"/>
            <a:ext cx="6803849" cy="5706019"/>
          </a:xfrm>
          <a:prstGeom prst="flowChartDelay">
            <a:avLst/>
          </a:prstGeom>
          <a:noFill/>
          <a:ln>
            <a:noFill/>
          </a:ln>
        </p:spPr>
      </p:pic>
      <p:sp>
        <p:nvSpPr>
          <p:cNvPr id="46" name="Google Shape;798;p68"/>
          <p:cNvSpPr/>
          <p:nvPr/>
        </p:nvSpPr>
        <p:spPr>
          <a:xfrm rot="10800000" flipH="1">
            <a:off x="10291349" y="7260804"/>
            <a:ext cx="7996651" cy="3004661"/>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47" name="Google Shape;1133;p75"/>
          <p:cNvGrpSpPr/>
          <p:nvPr/>
        </p:nvGrpSpPr>
        <p:grpSpPr>
          <a:xfrm rot="600336" flipH="1">
            <a:off x="16486470" y="7081578"/>
            <a:ext cx="1527442" cy="3079066"/>
            <a:chOff x="8415916" y="13915"/>
            <a:chExt cx="609239" cy="1228123"/>
          </a:xfrm>
        </p:grpSpPr>
        <p:sp>
          <p:nvSpPr>
            <p:cNvPr id="48" name="Google Shape;1134;p75"/>
            <p:cNvSpPr/>
            <p:nvPr/>
          </p:nvSpPr>
          <p:spPr>
            <a:xfrm rot="-6214160">
              <a:off x="8841575" y="1152412"/>
              <a:ext cx="96292" cy="69373"/>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49" name="Google Shape;1135;p75"/>
            <p:cNvSpPr/>
            <p:nvPr/>
          </p:nvSpPr>
          <p:spPr>
            <a:xfrm rot="-6214160">
              <a:off x="8552011" y="977837"/>
              <a:ext cx="89774" cy="74782"/>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hlink"/>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0" name="Google Shape;1136;p75"/>
            <p:cNvSpPr/>
            <p:nvPr/>
          </p:nvSpPr>
          <p:spPr>
            <a:xfrm rot="-6214160">
              <a:off x="8410612" y="525573"/>
              <a:ext cx="89578" cy="59617"/>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1" name="Google Shape;1137;p75"/>
            <p:cNvSpPr/>
            <p:nvPr/>
          </p:nvSpPr>
          <p:spPr>
            <a:xfrm rot="-6214160">
              <a:off x="8639593" y="266784"/>
              <a:ext cx="114976" cy="87840"/>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2" name="Google Shape;1138;p75"/>
            <p:cNvSpPr/>
            <p:nvPr/>
          </p:nvSpPr>
          <p:spPr>
            <a:xfrm rot="-6214160">
              <a:off x="8808879" y="786099"/>
              <a:ext cx="78367" cy="56945"/>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rgbClr val="BDBFC0"/>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3" name="Google Shape;1139;p75"/>
            <p:cNvSpPr/>
            <p:nvPr/>
          </p:nvSpPr>
          <p:spPr>
            <a:xfrm rot="-6214160">
              <a:off x="8905160" y="396696"/>
              <a:ext cx="130011" cy="80888"/>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rgbClr val="CDD7B6"/>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4" name="Google Shape;1140;p75"/>
            <p:cNvSpPr/>
            <p:nvPr/>
          </p:nvSpPr>
          <p:spPr>
            <a:xfrm rot="-6214160">
              <a:off x="8937217" y="34796"/>
              <a:ext cx="92707" cy="63181"/>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sp>
        <p:nvSpPr>
          <p:cNvPr id="846" name="Google Shape;846;p70"/>
          <p:cNvSpPr/>
          <p:nvPr/>
        </p:nvSpPr>
        <p:spPr>
          <a:xfrm rot="6858324">
            <a:off x="8476670" y="7417722"/>
            <a:ext cx="4843460" cy="2825246"/>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6" name="Freeform 6"/>
          <p:cNvSpPr/>
          <p:nvPr/>
        </p:nvSpPr>
        <p:spPr>
          <a:xfrm>
            <a:off x="-228600" y="3119590"/>
            <a:ext cx="5178329" cy="3776510"/>
          </a:xfrm>
          <a:custGeom>
            <a:avLst/>
            <a:gdLst/>
            <a:ahLst/>
            <a:cxnLst/>
            <a:rect l="l" t="t" r="r" b="b"/>
            <a:pathLst>
              <a:path w="10573955" h="8681683">
                <a:moveTo>
                  <a:pt x="0" y="0"/>
                </a:moveTo>
                <a:lnTo>
                  <a:pt x="10573956" y="0"/>
                </a:lnTo>
                <a:lnTo>
                  <a:pt x="10573956" y="8681682"/>
                </a:lnTo>
                <a:lnTo>
                  <a:pt x="0" y="868168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it-IT">
              <a:latin typeface="Calibri Light" panose="020F0302020204030204" pitchFamily="34" charset="0"/>
              <a:cs typeface="Calibri Light" panose="020F0302020204030204" pitchFamily="34" charset="0"/>
            </a:endParaRPr>
          </a:p>
        </p:txBody>
      </p:sp>
      <p:grpSp>
        <p:nvGrpSpPr>
          <p:cNvPr id="67" name="Google Shape;838;p70"/>
          <p:cNvGrpSpPr/>
          <p:nvPr/>
        </p:nvGrpSpPr>
        <p:grpSpPr>
          <a:xfrm rot="1654017" flipH="1">
            <a:off x="407737" y="395483"/>
            <a:ext cx="1355466" cy="1314950"/>
            <a:chOff x="7852208" y="207243"/>
            <a:chExt cx="1130465" cy="1294452"/>
          </a:xfrm>
        </p:grpSpPr>
        <p:sp>
          <p:nvSpPr>
            <p:cNvPr id="68" name="Google Shape;839;p70"/>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9" name="Google Shape;840;p70"/>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0" name="Google Shape;841;p70"/>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1" name="Google Shape;842;p70"/>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2" name="Google Shape;843;p70"/>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3" name="Google Shape;844;p70"/>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4" name="Google Shape;845;p70"/>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sp>
        <p:nvSpPr>
          <p:cNvPr id="76" name="Google Shape;1120;p75"/>
          <p:cNvSpPr txBox="1">
            <a:spLocks noGrp="1"/>
          </p:cNvSpPr>
          <p:nvPr>
            <p:ph type="title"/>
          </p:nvPr>
        </p:nvSpPr>
        <p:spPr>
          <a:xfrm>
            <a:off x="7716792" y="3707384"/>
            <a:ext cx="4234814" cy="832758"/>
          </a:xfrm>
          <a:prstGeom prst="rect">
            <a:avLst/>
          </a:prstGeom>
        </p:spPr>
        <p:txBody>
          <a:bodyPr spcFirstLastPara="1" wrap="square" lIns="182850" tIns="182850" rIns="182850" bIns="182850" anchor="ctr" anchorCtr="0">
            <a:noAutofit/>
          </a:bodyPr>
          <a:lstStyle/>
          <a:p>
            <a:pPr algn="l">
              <a:buSzPts val="3100"/>
            </a:pPr>
            <a:r>
              <a:rPr lang="en" sz="4000" dirty="0" smtClean="0">
                <a:solidFill>
                  <a:schemeClr val="accent2">
                    <a:lumMod val="75000"/>
                  </a:schemeClr>
                </a:solidFill>
              </a:rPr>
              <a:t>Restoration</a:t>
            </a:r>
            <a:endParaRPr sz="4000" dirty="0">
              <a:solidFill>
                <a:schemeClr val="accent2">
                  <a:lumMod val="75000"/>
                </a:schemeClr>
              </a:solidFill>
            </a:endParaRPr>
          </a:p>
        </p:txBody>
      </p:sp>
      <p:grpSp>
        <p:nvGrpSpPr>
          <p:cNvPr id="77" name="Google Shape;1986;p90"/>
          <p:cNvGrpSpPr/>
          <p:nvPr/>
        </p:nvGrpSpPr>
        <p:grpSpPr>
          <a:xfrm>
            <a:off x="5894202" y="6250343"/>
            <a:ext cx="1609514" cy="1385280"/>
            <a:chOff x="993348" y="2893424"/>
            <a:chExt cx="1109098" cy="865635"/>
          </a:xfrm>
        </p:grpSpPr>
        <p:sp>
          <p:nvSpPr>
            <p:cNvPr id="78" name="Google Shape;1987;p90"/>
            <p:cNvSpPr/>
            <p:nvPr/>
          </p:nvSpPr>
          <p:spPr>
            <a:xfrm rot="204262" flipH="1">
              <a:off x="1193178" y="2956154"/>
              <a:ext cx="888050" cy="74017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79" name="Google Shape;1988;p90"/>
            <p:cNvGrpSpPr/>
            <p:nvPr/>
          </p:nvGrpSpPr>
          <p:grpSpPr>
            <a:xfrm rot="10800000">
              <a:off x="993348" y="2893424"/>
              <a:ext cx="999826" cy="865635"/>
              <a:chOff x="3309445" y="3048328"/>
              <a:chExt cx="2230262" cy="1930927"/>
            </a:xfrm>
          </p:grpSpPr>
          <p:sp>
            <p:nvSpPr>
              <p:cNvPr id="80" name="Google Shape;1989;p90"/>
              <p:cNvSpPr/>
              <p:nvPr/>
            </p:nvSpPr>
            <p:spPr>
              <a:xfrm flipH="1">
                <a:off x="3309445" y="3292395"/>
                <a:ext cx="1837063" cy="1686860"/>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grpSp>
            <p:nvGrpSpPr>
              <p:cNvPr id="81" name="Google Shape;1990;p90"/>
              <p:cNvGrpSpPr/>
              <p:nvPr/>
            </p:nvGrpSpPr>
            <p:grpSpPr>
              <a:xfrm rot="5935345" flipH="1">
                <a:off x="4696492" y="3055864"/>
                <a:ext cx="737623" cy="844624"/>
                <a:chOff x="7852208" y="207243"/>
                <a:chExt cx="1130465" cy="1294452"/>
              </a:xfrm>
            </p:grpSpPr>
            <p:sp>
              <p:nvSpPr>
                <p:cNvPr id="82" name="Google Shape;1991;p90"/>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3" name="Google Shape;1992;p90"/>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4" name="Google Shape;1993;p90"/>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5" name="Google Shape;1994;p90"/>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6" name="Google Shape;1995;p90"/>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7" name="Google Shape;1996;p90"/>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8" name="Google Shape;1997;p90"/>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grpSp>
      <p:grpSp>
        <p:nvGrpSpPr>
          <p:cNvPr id="89" name="Google Shape;1998;p90"/>
          <p:cNvGrpSpPr/>
          <p:nvPr/>
        </p:nvGrpSpPr>
        <p:grpSpPr>
          <a:xfrm>
            <a:off x="6019714" y="4805817"/>
            <a:ext cx="1609514" cy="1385280"/>
            <a:chOff x="3200900" y="2893424"/>
            <a:chExt cx="1109098" cy="865635"/>
          </a:xfrm>
        </p:grpSpPr>
        <p:sp>
          <p:nvSpPr>
            <p:cNvPr id="90" name="Google Shape;1999;p90"/>
            <p:cNvSpPr/>
            <p:nvPr/>
          </p:nvSpPr>
          <p:spPr>
            <a:xfrm rot="-10595738" flipH="1">
              <a:off x="3222118" y="2956154"/>
              <a:ext cx="888050" cy="74017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91" name="Google Shape;2000;p90"/>
            <p:cNvGrpSpPr/>
            <p:nvPr/>
          </p:nvGrpSpPr>
          <p:grpSpPr>
            <a:xfrm>
              <a:off x="3310171" y="2893424"/>
              <a:ext cx="999826" cy="865635"/>
              <a:chOff x="3309445" y="3048328"/>
              <a:chExt cx="2230262" cy="1930927"/>
            </a:xfrm>
          </p:grpSpPr>
          <p:sp>
            <p:nvSpPr>
              <p:cNvPr id="92" name="Google Shape;2001;p90"/>
              <p:cNvSpPr/>
              <p:nvPr/>
            </p:nvSpPr>
            <p:spPr>
              <a:xfrm flipH="1">
                <a:off x="3309445" y="3292395"/>
                <a:ext cx="1837063" cy="1686860"/>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grpSp>
            <p:nvGrpSpPr>
              <p:cNvPr id="93" name="Google Shape;2002;p90"/>
              <p:cNvGrpSpPr/>
              <p:nvPr/>
            </p:nvGrpSpPr>
            <p:grpSpPr>
              <a:xfrm rot="5935345" flipH="1">
                <a:off x="4696492" y="3055864"/>
                <a:ext cx="737623" cy="844624"/>
                <a:chOff x="7852208" y="207243"/>
                <a:chExt cx="1130465" cy="1294452"/>
              </a:xfrm>
            </p:grpSpPr>
            <p:sp>
              <p:nvSpPr>
                <p:cNvPr id="94" name="Google Shape;2003;p90"/>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95" name="Google Shape;2004;p90"/>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96" name="Google Shape;2005;p90"/>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97" name="Google Shape;2006;p90"/>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98" name="Google Shape;2007;p90"/>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99" name="Google Shape;2008;p90"/>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00" name="Google Shape;2009;p90"/>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grpSp>
      <p:grpSp>
        <p:nvGrpSpPr>
          <p:cNvPr id="101" name="Google Shape;2040;p90"/>
          <p:cNvGrpSpPr/>
          <p:nvPr/>
        </p:nvGrpSpPr>
        <p:grpSpPr>
          <a:xfrm>
            <a:off x="6512347" y="6667947"/>
            <a:ext cx="547788" cy="537300"/>
            <a:chOff x="854261" y="2908813"/>
            <a:chExt cx="377474" cy="335748"/>
          </a:xfrm>
        </p:grpSpPr>
        <p:sp>
          <p:nvSpPr>
            <p:cNvPr id="102" name="Google Shape;2041;p90"/>
            <p:cNvSpPr/>
            <p:nvPr/>
          </p:nvSpPr>
          <p:spPr>
            <a:xfrm>
              <a:off x="896337" y="3079695"/>
              <a:ext cx="47391" cy="17091"/>
            </a:xfrm>
            <a:custGeom>
              <a:avLst/>
              <a:gdLst/>
              <a:ahLst/>
              <a:cxnLst/>
              <a:rect l="l" t="t" r="r" b="b"/>
              <a:pathLst>
                <a:path w="1489" h="537" extrusionOk="0">
                  <a:moveTo>
                    <a:pt x="179" y="1"/>
                  </a:moveTo>
                  <a:cubicBezTo>
                    <a:pt x="96" y="1"/>
                    <a:pt x="0" y="72"/>
                    <a:pt x="0" y="179"/>
                  </a:cubicBezTo>
                  <a:cubicBezTo>
                    <a:pt x="0" y="263"/>
                    <a:pt x="84" y="358"/>
                    <a:pt x="179" y="358"/>
                  </a:cubicBezTo>
                  <a:cubicBezTo>
                    <a:pt x="381" y="358"/>
                    <a:pt x="941" y="382"/>
                    <a:pt x="1227" y="525"/>
                  </a:cubicBezTo>
                  <a:cubicBezTo>
                    <a:pt x="1251" y="537"/>
                    <a:pt x="1274" y="537"/>
                    <a:pt x="1298" y="537"/>
                  </a:cubicBezTo>
                  <a:cubicBezTo>
                    <a:pt x="1358" y="537"/>
                    <a:pt x="1417" y="501"/>
                    <a:pt x="1453" y="441"/>
                  </a:cubicBezTo>
                  <a:cubicBezTo>
                    <a:pt x="1489" y="358"/>
                    <a:pt x="1465" y="251"/>
                    <a:pt x="1370" y="203"/>
                  </a:cubicBezTo>
                  <a:cubicBezTo>
                    <a:pt x="977" y="1"/>
                    <a:pt x="215" y="1"/>
                    <a:pt x="179" y="1"/>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03" name="Google Shape;2042;p90"/>
            <p:cNvSpPr/>
            <p:nvPr/>
          </p:nvSpPr>
          <p:spPr>
            <a:xfrm>
              <a:off x="878514" y="3191855"/>
              <a:ext cx="11426" cy="52706"/>
            </a:xfrm>
            <a:custGeom>
              <a:avLst/>
              <a:gdLst/>
              <a:ahLst/>
              <a:cxnLst/>
              <a:rect l="l" t="t" r="r" b="b"/>
              <a:pathLst>
                <a:path w="359" h="1656" extrusionOk="0">
                  <a:moveTo>
                    <a:pt x="179" y="1"/>
                  </a:moveTo>
                  <a:cubicBezTo>
                    <a:pt x="84" y="1"/>
                    <a:pt x="1" y="72"/>
                    <a:pt x="1" y="180"/>
                  </a:cubicBezTo>
                  <a:lnTo>
                    <a:pt x="1" y="1477"/>
                  </a:lnTo>
                  <a:cubicBezTo>
                    <a:pt x="1" y="1561"/>
                    <a:pt x="72" y="1656"/>
                    <a:pt x="179" y="1656"/>
                  </a:cubicBezTo>
                  <a:cubicBezTo>
                    <a:pt x="287" y="1656"/>
                    <a:pt x="358" y="1585"/>
                    <a:pt x="358" y="1477"/>
                  </a:cubicBezTo>
                  <a:lnTo>
                    <a:pt x="358" y="180"/>
                  </a:lnTo>
                  <a:cubicBezTo>
                    <a:pt x="358" y="72"/>
                    <a:pt x="287" y="1"/>
                    <a:pt x="179" y="1"/>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04" name="Google Shape;2043;p90"/>
            <p:cNvSpPr/>
            <p:nvPr/>
          </p:nvSpPr>
          <p:spPr>
            <a:xfrm>
              <a:off x="854261" y="3050159"/>
              <a:ext cx="219451" cy="194052"/>
            </a:xfrm>
            <a:custGeom>
              <a:avLst/>
              <a:gdLst/>
              <a:ahLst/>
              <a:cxnLst/>
              <a:rect l="l" t="t" r="r" b="b"/>
              <a:pathLst>
                <a:path w="6895" h="6097" extrusionOk="0">
                  <a:moveTo>
                    <a:pt x="6406" y="679"/>
                  </a:moveTo>
                  <a:lnTo>
                    <a:pt x="6466" y="929"/>
                  </a:lnTo>
                  <a:cubicBezTo>
                    <a:pt x="6490" y="1000"/>
                    <a:pt x="6478" y="1072"/>
                    <a:pt x="6418" y="1119"/>
                  </a:cubicBezTo>
                  <a:lnTo>
                    <a:pt x="6311" y="1226"/>
                  </a:lnTo>
                  <a:lnTo>
                    <a:pt x="6073" y="988"/>
                  </a:lnTo>
                  <a:lnTo>
                    <a:pt x="6406" y="679"/>
                  </a:lnTo>
                  <a:close/>
                  <a:moveTo>
                    <a:pt x="3192" y="345"/>
                  </a:moveTo>
                  <a:lnTo>
                    <a:pt x="3192" y="1060"/>
                  </a:lnTo>
                  <a:cubicBezTo>
                    <a:pt x="3192" y="1179"/>
                    <a:pt x="3156" y="1298"/>
                    <a:pt x="3108" y="1405"/>
                  </a:cubicBezTo>
                  <a:lnTo>
                    <a:pt x="3025" y="1584"/>
                  </a:lnTo>
                  <a:cubicBezTo>
                    <a:pt x="3013" y="1607"/>
                    <a:pt x="3013" y="1619"/>
                    <a:pt x="3013" y="1655"/>
                  </a:cubicBezTo>
                  <a:lnTo>
                    <a:pt x="3013" y="2024"/>
                  </a:lnTo>
                  <a:cubicBezTo>
                    <a:pt x="2989" y="2286"/>
                    <a:pt x="2894" y="2524"/>
                    <a:pt x="2715" y="2703"/>
                  </a:cubicBezTo>
                  <a:cubicBezTo>
                    <a:pt x="2537" y="2881"/>
                    <a:pt x="2275" y="2965"/>
                    <a:pt x="2025" y="2965"/>
                  </a:cubicBezTo>
                  <a:cubicBezTo>
                    <a:pt x="1525" y="2953"/>
                    <a:pt x="1120" y="2500"/>
                    <a:pt x="1120" y="1988"/>
                  </a:cubicBezTo>
                  <a:lnTo>
                    <a:pt x="1120" y="1655"/>
                  </a:lnTo>
                  <a:cubicBezTo>
                    <a:pt x="1120" y="1619"/>
                    <a:pt x="1120" y="1596"/>
                    <a:pt x="1108" y="1584"/>
                  </a:cubicBezTo>
                  <a:lnTo>
                    <a:pt x="1001" y="1369"/>
                  </a:lnTo>
                  <a:cubicBezTo>
                    <a:pt x="953" y="1298"/>
                    <a:pt x="941" y="1203"/>
                    <a:pt x="941" y="1119"/>
                  </a:cubicBezTo>
                  <a:lnTo>
                    <a:pt x="941" y="1107"/>
                  </a:lnTo>
                  <a:cubicBezTo>
                    <a:pt x="941" y="691"/>
                    <a:pt x="1287" y="345"/>
                    <a:pt x="1703" y="345"/>
                  </a:cubicBezTo>
                  <a:close/>
                  <a:moveTo>
                    <a:pt x="2442" y="3227"/>
                  </a:moveTo>
                  <a:cubicBezTo>
                    <a:pt x="2454" y="3298"/>
                    <a:pt x="2477" y="3334"/>
                    <a:pt x="2489" y="3381"/>
                  </a:cubicBezTo>
                  <a:lnTo>
                    <a:pt x="2323" y="3548"/>
                  </a:lnTo>
                  <a:cubicBezTo>
                    <a:pt x="2251" y="3620"/>
                    <a:pt x="2156" y="3655"/>
                    <a:pt x="2059" y="3655"/>
                  </a:cubicBezTo>
                  <a:cubicBezTo>
                    <a:pt x="1962" y="3655"/>
                    <a:pt x="1864" y="3620"/>
                    <a:pt x="1787" y="3548"/>
                  </a:cubicBezTo>
                  <a:lnTo>
                    <a:pt x="1644" y="3393"/>
                  </a:lnTo>
                  <a:cubicBezTo>
                    <a:pt x="1656" y="3358"/>
                    <a:pt x="1668" y="3286"/>
                    <a:pt x="1668" y="3227"/>
                  </a:cubicBezTo>
                  <a:cubicBezTo>
                    <a:pt x="1775" y="3262"/>
                    <a:pt x="1894" y="3286"/>
                    <a:pt x="2013" y="3286"/>
                  </a:cubicBezTo>
                  <a:lnTo>
                    <a:pt x="2061" y="3286"/>
                  </a:lnTo>
                  <a:cubicBezTo>
                    <a:pt x="2192" y="3286"/>
                    <a:pt x="2323" y="3274"/>
                    <a:pt x="2442" y="3227"/>
                  </a:cubicBezTo>
                  <a:close/>
                  <a:moveTo>
                    <a:pt x="1680" y="0"/>
                  </a:moveTo>
                  <a:cubicBezTo>
                    <a:pt x="1072" y="0"/>
                    <a:pt x="584" y="500"/>
                    <a:pt x="584" y="1107"/>
                  </a:cubicBezTo>
                  <a:lnTo>
                    <a:pt x="584" y="1119"/>
                  </a:lnTo>
                  <a:cubicBezTo>
                    <a:pt x="584" y="1250"/>
                    <a:pt x="608" y="1405"/>
                    <a:pt x="668" y="1524"/>
                  </a:cubicBezTo>
                  <a:lnTo>
                    <a:pt x="763" y="1703"/>
                  </a:lnTo>
                  <a:lnTo>
                    <a:pt x="763" y="1988"/>
                  </a:lnTo>
                  <a:cubicBezTo>
                    <a:pt x="763" y="2429"/>
                    <a:pt x="977" y="2834"/>
                    <a:pt x="1311" y="3072"/>
                  </a:cubicBezTo>
                  <a:lnTo>
                    <a:pt x="1311" y="3215"/>
                  </a:lnTo>
                  <a:cubicBezTo>
                    <a:pt x="1311" y="3310"/>
                    <a:pt x="1251" y="3381"/>
                    <a:pt x="1156" y="3417"/>
                  </a:cubicBezTo>
                  <a:lnTo>
                    <a:pt x="537" y="3596"/>
                  </a:lnTo>
                  <a:cubicBezTo>
                    <a:pt x="227" y="3679"/>
                    <a:pt x="1" y="3965"/>
                    <a:pt x="1" y="4286"/>
                  </a:cubicBezTo>
                  <a:lnTo>
                    <a:pt x="1" y="5917"/>
                  </a:lnTo>
                  <a:cubicBezTo>
                    <a:pt x="1" y="6001"/>
                    <a:pt x="72" y="6096"/>
                    <a:pt x="179" y="6096"/>
                  </a:cubicBezTo>
                  <a:cubicBezTo>
                    <a:pt x="287" y="6096"/>
                    <a:pt x="358" y="6013"/>
                    <a:pt x="358" y="5917"/>
                  </a:cubicBezTo>
                  <a:lnTo>
                    <a:pt x="358" y="4310"/>
                  </a:lnTo>
                  <a:cubicBezTo>
                    <a:pt x="358" y="4143"/>
                    <a:pt x="477" y="3977"/>
                    <a:pt x="644" y="3929"/>
                  </a:cubicBezTo>
                  <a:lnTo>
                    <a:pt x="1263" y="3751"/>
                  </a:lnTo>
                  <a:cubicBezTo>
                    <a:pt x="1322" y="3739"/>
                    <a:pt x="1370" y="3715"/>
                    <a:pt x="1418" y="3679"/>
                  </a:cubicBezTo>
                  <a:lnTo>
                    <a:pt x="1513" y="3786"/>
                  </a:lnTo>
                  <a:cubicBezTo>
                    <a:pt x="1668" y="3929"/>
                    <a:pt x="1846" y="3989"/>
                    <a:pt x="2037" y="3989"/>
                  </a:cubicBezTo>
                  <a:cubicBezTo>
                    <a:pt x="2227" y="3989"/>
                    <a:pt x="2406" y="3917"/>
                    <a:pt x="2561" y="3786"/>
                  </a:cubicBezTo>
                  <a:lnTo>
                    <a:pt x="2727" y="3620"/>
                  </a:lnTo>
                  <a:cubicBezTo>
                    <a:pt x="2799" y="3655"/>
                    <a:pt x="2870" y="3679"/>
                    <a:pt x="2966" y="3679"/>
                  </a:cubicBezTo>
                  <a:lnTo>
                    <a:pt x="3001" y="3679"/>
                  </a:lnTo>
                  <a:cubicBezTo>
                    <a:pt x="3144" y="3679"/>
                    <a:pt x="3275" y="3620"/>
                    <a:pt x="3382" y="3524"/>
                  </a:cubicBezTo>
                  <a:lnTo>
                    <a:pt x="5823" y="1226"/>
                  </a:lnTo>
                  <a:lnTo>
                    <a:pt x="6061" y="1465"/>
                  </a:lnTo>
                  <a:lnTo>
                    <a:pt x="3239" y="4274"/>
                  </a:lnTo>
                  <a:cubicBezTo>
                    <a:pt x="3061" y="4453"/>
                    <a:pt x="2977" y="4679"/>
                    <a:pt x="2977" y="4917"/>
                  </a:cubicBezTo>
                  <a:lnTo>
                    <a:pt x="2977" y="5906"/>
                  </a:lnTo>
                  <a:cubicBezTo>
                    <a:pt x="2977" y="6001"/>
                    <a:pt x="3049" y="6096"/>
                    <a:pt x="3156" y="6096"/>
                  </a:cubicBezTo>
                  <a:cubicBezTo>
                    <a:pt x="3239" y="6096"/>
                    <a:pt x="3335" y="6013"/>
                    <a:pt x="3335" y="5906"/>
                  </a:cubicBezTo>
                  <a:lnTo>
                    <a:pt x="3335" y="4917"/>
                  </a:lnTo>
                  <a:cubicBezTo>
                    <a:pt x="3335" y="4763"/>
                    <a:pt x="3394" y="4620"/>
                    <a:pt x="3501" y="4513"/>
                  </a:cubicBezTo>
                  <a:lnTo>
                    <a:pt x="6656" y="1357"/>
                  </a:lnTo>
                  <a:cubicBezTo>
                    <a:pt x="6787" y="1226"/>
                    <a:pt x="6847" y="1024"/>
                    <a:pt x="6799" y="834"/>
                  </a:cubicBezTo>
                  <a:lnTo>
                    <a:pt x="6704" y="405"/>
                  </a:lnTo>
                  <a:lnTo>
                    <a:pt x="6823" y="298"/>
                  </a:lnTo>
                  <a:cubicBezTo>
                    <a:pt x="6895" y="238"/>
                    <a:pt x="6895" y="119"/>
                    <a:pt x="6823" y="60"/>
                  </a:cubicBezTo>
                  <a:cubicBezTo>
                    <a:pt x="6793" y="24"/>
                    <a:pt x="6749" y="6"/>
                    <a:pt x="6704" y="6"/>
                  </a:cubicBezTo>
                  <a:cubicBezTo>
                    <a:pt x="6659" y="6"/>
                    <a:pt x="6615" y="24"/>
                    <a:pt x="6585" y="60"/>
                  </a:cubicBezTo>
                  <a:lnTo>
                    <a:pt x="3156" y="3274"/>
                  </a:lnTo>
                  <a:cubicBezTo>
                    <a:pt x="3132" y="3310"/>
                    <a:pt x="3073" y="3334"/>
                    <a:pt x="3025" y="3334"/>
                  </a:cubicBezTo>
                  <a:lnTo>
                    <a:pt x="2977" y="3334"/>
                  </a:lnTo>
                  <a:cubicBezTo>
                    <a:pt x="2870" y="3334"/>
                    <a:pt x="2787" y="3250"/>
                    <a:pt x="2787" y="3143"/>
                  </a:cubicBezTo>
                  <a:lnTo>
                    <a:pt x="2787" y="3084"/>
                  </a:lnTo>
                  <a:cubicBezTo>
                    <a:pt x="2846" y="3036"/>
                    <a:pt x="2906" y="3000"/>
                    <a:pt x="2942" y="2953"/>
                  </a:cubicBezTo>
                  <a:cubicBezTo>
                    <a:pt x="3204" y="2715"/>
                    <a:pt x="3335" y="2381"/>
                    <a:pt x="3335" y="2024"/>
                  </a:cubicBezTo>
                  <a:lnTo>
                    <a:pt x="3335" y="1703"/>
                  </a:lnTo>
                  <a:lnTo>
                    <a:pt x="3406" y="1572"/>
                  </a:lnTo>
                  <a:cubicBezTo>
                    <a:pt x="3477" y="1417"/>
                    <a:pt x="3525" y="1238"/>
                    <a:pt x="3525" y="1072"/>
                  </a:cubicBezTo>
                  <a:lnTo>
                    <a:pt x="3525" y="179"/>
                  </a:lnTo>
                  <a:cubicBezTo>
                    <a:pt x="3525" y="95"/>
                    <a:pt x="3454" y="0"/>
                    <a:pt x="3347" y="0"/>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05" name="Google Shape;2044;p90"/>
            <p:cNvSpPr/>
            <p:nvPr/>
          </p:nvSpPr>
          <p:spPr>
            <a:xfrm>
              <a:off x="1008115" y="2908813"/>
              <a:ext cx="223620" cy="188355"/>
            </a:xfrm>
            <a:custGeom>
              <a:avLst/>
              <a:gdLst/>
              <a:ahLst/>
              <a:cxnLst/>
              <a:rect l="l" t="t" r="r" b="b"/>
              <a:pathLst>
                <a:path w="7026" h="5918" extrusionOk="0">
                  <a:moveTo>
                    <a:pt x="560" y="0"/>
                  </a:moveTo>
                  <a:cubicBezTo>
                    <a:pt x="263" y="0"/>
                    <a:pt x="1" y="238"/>
                    <a:pt x="1" y="548"/>
                  </a:cubicBezTo>
                  <a:lnTo>
                    <a:pt x="1" y="5251"/>
                  </a:lnTo>
                  <a:cubicBezTo>
                    <a:pt x="1" y="5334"/>
                    <a:pt x="84" y="5429"/>
                    <a:pt x="179" y="5429"/>
                  </a:cubicBezTo>
                  <a:cubicBezTo>
                    <a:pt x="287" y="5429"/>
                    <a:pt x="358" y="5358"/>
                    <a:pt x="358" y="5251"/>
                  </a:cubicBezTo>
                  <a:lnTo>
                    <a:pt x="358" y="548"/>
                  </a:lnTo>
                  <a:cubicBezTo>
                    <a:pt x="358" y="441"/>
                    <a:pt x="453" y="357"/>
                    <a:pt x="560" y="357"/>
                  </a:cubicBezTo>
                  <a:lnTo>
                    <a:pt x="6478" y="357"/>
                  </a:lnTo>
                  <a:cubicBezTo>
                    <a:pt x="6585" y="357"/>
                    <a:pt x="6668" y="441"/>
                    <a:pt x="6668" y="548"/>
                  </a:cubicBezTo>
                  <a:lnTo>
                    <a:pt x="6668" y="5370"/>
                  </a:lnTo>
                  <a:cubicBezTo>
                    <a:pt x="6668" y="5477"/>
                    <a:pt x="6585" y="5560"/>
                    <a:pt x="6478" y="5560"/>
                  </a:cubicBezTo>
                  <a:lnTo>
                    <a:pt x="2525" y="5560"/>
                  </a:lnTo>
                  <a:cubicBezTo>
                    <a:pt x="2430" y="5560"/>
                    <a:pt x="2346" y="5632"/>
                    <a:pt x="2346" y="5739"/>
                  </a:cubicBezTo>
                  <a:cubicBezTo>
                    <a:pt x="2346" y="5846"/>
                    <a:pt x="2418" y="5917"/>
                    <a:pt x="2525" y="5917"/>
                  </a:cubicBezTo>
                  <a:lnTo>
                    <a:pt x="6478" y="5917"/>
                  </a:lnTo>
                  <a:cubicBezTo>
                    <a:pt x="6775" y="5917"/>
                    <a:pt x="7025" y="5679"/>
                    <a:pt x="7025" y="5370"/>
                  </a:cubicBezTo>
                  <a:lnTo>
                    <a:pt x="7025" y="548"/>
                  </a:lnTo>
                  <a:cubicBezTo>
                    <a:pt x="7025" y="226"/>
                    <a:pt x="6787" y="0"/>
                    <a:pt x="6490" y="0"/>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06" name="Google Shape;2045;p90"/>
            <p:cNvSpPr/>
            <p:nvPr/>
          </p:nvSpPr>
          <p:spPr>
            <a:xfrm>
              <a:off x="1037301" y="2944046"/>
              <a:ext cx="165248" cy="105763"/>
            </a:xfrm>
            <a:custGeom>
              <a:avLst/>
              <a:gdLst/>
              <a:ahLst/>
              <a:cxnLst/>
              <a:rect l="l" t="t" r="r" b="b"/>
              <a:pathLst>
                <a:path w="5192" h="3323" extrusionOk="0">
                  <a:moveTo>
                    <a:pt x="4084" y="0"/>
                  </a:moveTo>
                  <a:cubicBezTo>
                    <a:pt x="4001" y="0"/>
                    <a:pt x="3906" y="84"/>
                    <a:pt x="3906" y="179"/>
                  </a:cubicBezTo>
                  <a:cubicBezTo>
                    <a:pt x="3906" y="286"/>
                    <a:pt x="3989" y="358"/>
                    <a:pt x="4084" y="358"/>
                  </a:cubicBezTo>
                  <a:lnTo>
                    <a:pt x="4596" y="358"/>
                  </a:lnTo>
                  <a:lnTo>
                    <a:pt x="2691" y="2263"/>
                  </a:lnTo>
                  <a:lnTo>
                    <a:pt x="1882" y="1465"/>
                  </a:lnTo>
                  <a:cubicBezTo>
                    <a:pt x="1846" y="1429"/>
                    <a:pt x="1801" y="1411"/>
                    <a:pt x="1758" y="1411"/>
                  </a:cubicBezTo>
                  <a:cubicBezTo>
                    <a:pt x="1715" y="1411"/>
                    <a:pt x="1673" y="1429"/>
                    <a:pt x="1644" y="1465"/>
                  </a:cubicBezTo>
                  <a:lnTo>
                    <a:pt x="72" y="3036"/>
                  </a:lnTo>
                  <a:cubicBezTo>
                    <a:pt x="1" y="3120"/>
                    <a:pt x="1" y="3215"/>
                    <a:pt x="72" y="3275"/>
                  </a:cubicBezTo>
                  <a:cubicBezTo>
                    <a:pt x="96" y="3310"/>
                    <a:pt x="143" y="3322"/>
                    <a:pt x="191" y="3322"/>
                  </a:cubicBezTo>
                  <a:cubicBezTo>
                    <a:pt x="239" y="3322"/>
                    <a:pt x="274" y="3310"/>
                    <a:pt x="310" y="3275"/>
                  </a:cubicBezTo>
                  <a:lnTo>
                    <a:pt x="1763" y="1822"/>
                  </a:lnTo>
                  <a:lnTo>
                    <a:pt x="2572" y="2620"/>
                  </a:lnTo>
                  <a:cubicBezTo>
                    <a:pt x="2608" y="2661"/>
                    <a:pt x="2653" y="2682"/>
                    <a:pt x="2696" y="2682"/>
                  </a:cubicBezTo>
                  <a:cubicBezTo>
                    <a:pt x="2739" y="2682"/>
                    <a:pt x="2781" y="2661"/>
                    <a:pt x="2810" y="2620"/>
                  </a:cubicBezTo>
                  <a:lnTo>
                    <a:pt x="4835" y="596"/>
                  </a:lnTo>
                  <a:lnTo>
                    <a:pt x="4835" y="1108"/>
                  </a:lnTo>
                  <a:cubicBezTo>
                    <a:pt x="4835" y="1191"/>
                    <a:pt x="4906" y="1286"/>
                    <a:pt x="5013" y="1286"/>
                  </a:cubicBezTo>
                  <a:cubicBezTo>
                    <a:pt x="5120" y="1286"/>
                    <a:pt x="5192" y="1215"/>
                    <a:pt x="5192" y="1108"/>
                  </a:cubicBezTo>
                  <a:lnTo>
                    <a:pt x="5192" y="179"/>
                  </a:lnTo>
                  <a:cubicBezTo>
                    <a:pt x="5192" y="84"/>
                    <a:pt x="5120" y="0"/>
                    <a:pt x="5013" y="0"/>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nvGrpSpPr>
          <p:cNvPr id="107" name="Google Shape;2053;p90"/>
          <p:cNvGrpSpPr/>
          <p:nvPr/>
        </p:nvGrpSpPr>
        <p:grpSpPr>
          <a:xfrm>
            <a:off x="6475653" y="5279358"/>
            <a:ext cx="505388" cy="554006"/>
            <a:chOff x="3541011" y="3367320"/>
            <a:chExt cx="348257" cy="346188"/>
          </a:xfrm>
        </p:grpSpPr>
        <p:sp>
          <p:nvSpPr>
            <p:cNvPr id="108" name="Google Shape;2054;p90"/>
            <p:cNvSpPr/>
            <p:nvPr/>
          </p:nvSpPr>
          <p:spPr>
            <a:xfrm>
              <a:off x="3541011" y="3367320"/>
              <a:ext cx="347906" cy="346188"/>
            </a:xfrm>
            <a:custGeom>
              <a:avLst/>
              <a:gdLst/>
              <a:ahLst/>
              <a:cxnLst/>
              <a:rect l="l" t="t" r="r" b="b"/>
              <a:pathLst>
                <a:path w="10931" h="10877" extrusionOk="0">
                  <a:moveTo>
                    <a:pt x="4203" y="6323"/>
                  </a:moveTo>
                  <a:cubicBezTo>
                    <a:pt x="4322" y="6454"/>
                    <a:pt x="4465" y="6609"/>
                    <a:pt x="4620" y="6740"/>
                  </a:cubicBezTo>
                  <a:lnTo>
                    <a:pt x="4024" y="7335"/>
                  </a:lnTo>
                  <a:lnTo>
                    <a:pt x="3977" y="7287"/>
                  </a:lnTo>
                  <a:lnTo>
                    <a:pt x="3632" y="6942"/>
                  </a:lnTo>
                  <a:lnTo>
                    <a:pt x="3584" y="6906"/>
                  </a:lnTo>
                  <a:lnTo>
                    <a:pt x="4203" y="6323"/>
                  </a:lnTo>
                  <a:close/>
                  <a:moveTo>
                    <a:pt x="3239" y="7123"/>
                  </a:moveTo>
                  <a:cubicBezTo>
                    <a:pt x="3307" y="7123"/>
                    <a:pt x="3376" y="7150"/>
                    <a:pt x="3429" y="7204"/>
                  </a:cubicBezTo>
                  <a:lnTo>
                    <a:pt x="3763" y="7537"/>
                  </a:lnTo>
                  <a:cubicBezTo>
                    <a:pt x="3858" y="7632"/>
                    <a:pt x="3858" y="7799"/>
                    <a:pt x="3751" y="7894"/>
                  </a:cubicBezTo>
                  <a:lnTo>
                    <a:pt x="3560" y="8097"/>
                  </a:lnTo>
                  <a:lnTo>
                    <a:pt x="2858" y="7394"/>
                  </a:lnTo>
                  <a:lnTo>
                    <a:pt x="3048" y="7204"/>
                  </a:lnTo>
                  <a:cubicBezTo>
                    <a:pt x="3102" y="7150"/>
                    <a:pt x="3170" y="7123"/>
                    <a:pt x="3239" y="7123"/>
                  </a:cubicBezTo>
                  <a:close/>
                  <a:moveTo>
                    <a:pt x="2631" y="7597"/>
                  </a:moveTo>
                  <a:lnTo>
                    <a:pt x="3334" y="8299"/>
                  </a:lnTo>
                  <a:lnTo>
                    <a:pt x="1167" y="10478"/>
                  </a:lnTo>
                  <a:cubicBezTo>
                    <a:pt x="1113" y="10526"/>
                    <a:pt x="1045" y="10550"/>
                    <a:pt x="976" y="10550"/>
                  </a:cubicBezTo>
                  <a:cubicBezTo>
                    <a:pt x="908" y="10550"/>
                    <a:pt x="840" y="10526"/>
                    <a:pt x="786" y="10478"/>
                  </a:cubicBezTo>
                  <a:lnTo>
                    <a:pt x="453" y="10133"/>
                  </a:lnTo>
                  <a:cubicBezTo>
                    <a:pt x="357" y="10038"/>
                    <a:pt x="357" y="9883"/>
                    <a:pt x="465" y="9776"/>
                  </a:cubicBezTo>
                  <a:lnTo>
                    <a:pt x="2631" y="7597"/>
                  </a:lnTo>
                  <a:close/>
                  <a:moveTo>
                    <a:pt x="7120" y="1"/>
                  </a:moveTo>
                  <a:cubicBezTo>
                    <a:pt x="3989" y="1"/>
                    <a:pt x="2191" y="3537"/>
                    <a:pt x="4001" y="6073"/>
                  </a:cubicBezTo>
                  <a:lnTo>
                    <a:pt x="3274" y="6799"/>
                  </a:lnTo>
                  <a:cubicBezTo>
                    <a:pt x="3249" y="6796"/>
                    <a:pt x="3223" y="6794"/>
                    <a:pt x="3198" y="6794"/>
                  </a:cubicBezTo>
                  <a:cubicBezTo>
                    <a:pt x="3049" y="6794"/>
                    <a:pt x="2912" y="6854"/>
                    <a:pt x="2810" y="6966"/>
                  </a:cubicBezTo>
                  <a:lnTo>
                    <a:pt x="226" y="9549"/>
                  </a:lnTo>
                  <a:cubicBezTo>
                    <a:pt x="0" y="9776"/>
                    <a:pt x="0" y="10145"/>
                    <a:pt x="226" y="10371"/>
                  </a:cubicBezTo>
                  <a:lnTo>
                    <a:pt x="572" y="10716"/>
                  </a:lnTo>
                  <a:cubicBezTo>
                    <a:pt x="679" y="10823"/>
                    <a:pt x="828" y="10877"/>
                    <a:pt x="976" y="10877"/>
                  </a:cubicBezTo>
                  <a:cubicBezTo>
                    <a:pt x="1125" y="10877"/>
                    <a:pt x="1274" y="10823"/>
                    <a:pt x="1381" y="10716"/>
                  </a:cubicBezTo>
                  <a:lnTo>
                    <a:pt x="3655" y="8430"/>
                  </a:lnTo>
                  <a:lnTo>
                    <a:pt x="3977" y="8121"/>
                  </a:lnTo>
                  <a:cubicBezTo>
                    <a:pt x="4096" y="8002"/>
                    <a:pt x="4155" y="7835"/>
                    <a:pt x="4144" y="7656"/>
                  </a:cubicBezTo>
                  <a:lnTo>
                    <a:pt x="4870" y="6930"/>
                  </a:lnTo>
                  <a:cubicBezTo>
                    <a:pt x="5406" y="7323"/>
                    <a:pt x="6037" y="7573"/>
                    <a:pt x="6715" y="7632"/>
                  </a:cubicBezTo>
                  <a:lnTo>
                    <a:pt x="6727" y="7632"/>
                  </a:lnTo>
                  <a:cubicBezTo>
                    <a:pt x="6799" y="7632"/>
                    <a:pt x="6882" y="7573"/>
                    <a:pt x="6894" y="7478"/>
                  </a:cubicBezTo>
                  <a:cubicBezTo>
                    <a:pt x="6906" y="7394"/>
                    <a:pt x="6834" y="7323"/>
                    <a:pt x="6739" y="7299"/>
                  </a:cubicBezTo>
                  <a:cubicBezTo>
                    <a:pt x="6037" y="7228"/>
                    <a:pt x="5406" y="6966"/>
                    <a:pt x="4882" y="6549"/>
                  </a:cubicBezTo>
                  <a:cubicBezTo>
                    <a:pt x="2298" y="4465"/>
                    <a:pt x="3822" y="310"/>
                    <a:pt x="7096" y="310"/>
                  </a:cubicBezTo>
                  <a:cubicBezTo>
                    <a:pt x="8942" y="310"/>
                    <a:pt x="10418" y="1703"/>
                    <a:pt x="10597" y="3465"/>
                  </a:cubicBezTo>
                  <a:cubicBezTo>
                    <a:pt x="10609" y="3549"/>
                    <a:pt x="10692" y="3608"/>
                    <a:pt x="10775" y="3608"/>
                  </a:cubicBezTo>
                  <a:cubicBezTo>
                    <a:pt x="10871" y="3596"/>
                    <a:pt x="10930" y="3525"/>
                    <a:pt x="10930" y="3430"/>
                  </a:cubicBezTo>
                  <a:cubicBezTo>
                    <a:pt x="10728" y="1525"/>
                    <a:pt x="9120" y="1"/>
                    <a:pt x="7120" y="1"/>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09" name="Google Shape;2055;p90"/>
            <p:cNvSpPr/>
            <p:nvPr/>
          </p:nvSpPr>
          <p:spPr>
            <a:xfrm>
              <a:off x="3658105" y="3389599"/>
              <a:ext cx="208820" cy="199431"/>
            </a:xfrm>
            <a:custGeom>
              <a:avLst/>
              <a:gdLst/>
              <a:ahLst/>
              <a:cxnLst/>
              <a:rect l="l" t="t" r="r" b="b"/>
              <a:pathLst>
                <a:path w="6561" h="6266" extrusionOk="0">
                  <a:moveTo>
                    <a:pt x="3441" y="336"/>
                  </a:moveTo>
                  <a:cubicBezTo>
                    <a:pt x="4989" y="336"/>
                    <a:pt x="6251" y="1587"/>
                    <a:pt x="6251" y="3146"/>
                  </a:cubicBezTo>
                  <a:cubicBezTo>
                    <a:pt x="6251" y="4694"/>
                    <a:pt x="4989" y="5944"/>
                    <a:pt x="3441" y="5944"/>
                  </a:cubicBezTo>
                  <a:cubicBezTo>
                    <a:pt x="2727" y="5944"/>
                    <a:pt x="1989" y="5682"/>
                    <a:pt x="1441" y="5135"/>
                  </a:cubicBezTo>
                  <a:cubicBezTo>
                    <a:pt x="345" y="4027"/>
                    <a:pt x="345" y="2241"/>
                    <a:pt x="1441" y="1158"/>
                  </a:cubicBezTo>
                  <a:cubicBezTo>
                    <a:pt x="1989" y="598"/>
                    <a:pt x="2703" y="336"/>
                    <a:pt x="3441" y="336"/>
                  </a:cubicBezTo>
                  <a:close/>
                  <a:moveTo>
                    <a:pt x="3428" y="0"/>
                  </a:moveTo>
                  <a:cubicBezTo>
                    <a:pt x="2628" y="0"/>
                    <a:pt x="1828" y="307"/>
                    <a:pt x="1215" y="920"/>
                  </a:cubicBezTo>
                  <a:cubicBezTo>
                    <a:pt x="0" y="2134"/>
                    <a:pt x="0" y="4123"/>
                    <a:pt x="1215" y="5337"/>
                  </a:cubicBezTo>
                  <a:cubicBezTo>
                    <a:pt x="1822" y="5944"/>
                    <a:pt x="2631" y="6266"/>
                    <a:pt x="3429" y="6266"/>
                  </a:cubicBezTo>
                  <a:cubicBezTo>
                    <a:pt x="5144" y="6266"/>
                    <a:pt x="6561" y="4873"/>
                    <a:pt x="6561" y="3134"/>
                  </a:cubicBezTo>
                  <a:cubicBezTo>
                    <a:pt x="6561" y="2301"/>
                    <a:pt x="6227" y="1515"/>
                    <a:pt x="5632" y="920"/>
                  </a:cubicBezTo>
                  <a:cubicBezTo>
                    <a:pt x="5025" y="307"/>
                    <a:pt x="4227" y="0"/>
                    <a:pt x="3428" y="0"/>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10" name="Google Shape;2056;p90"/>
            <p:cNvSpPr/>
            <p:nvPr/>
          </p:nvSpPr>
          <p:spPr>
            <a:xfrm>
              <a:off x="3720614" y="3426805"/>
              <a:ext cx="95164" cy="116011"/>
            </a:xfrm>
            <a:custGeom>
              <a:avLst/>
              <a:gdLst/>
              <a:ahLst/>
              <a:cxnLst/>
              <a:rect l="l" t="t" r="r" b="b"/>
              <a:pathLst>
                <a:path w="2990" h="3645" extrusionOk="0">
                  <a:moveTo>
                    <a:pt x="1477" y="334"/>
                  </a:moveTo>
                  <a:cubicBezTo>
                    <a:pt x="1834" y="334"/>
                    <a:pt x="2132" y="632"/>
                    <a:pt x="2132" y="989"/>
                  </a:cubicBezTo>
                  <a:cubicBezTo>
                    <a:pt x="2132" y="1334"/>
                    <a:pt x="1834" y="1632"/>
                    <a:pt x="1477" y="1632"/>
                  </a:cubicBezTo>
                  <a:cubicBezTo>
                    <a:pt x="1120" y="1632"/>
                    <a:pt x="822" y="1334"/>
                    <a:pt x="822" y="989"/>
                  </a:cubicBezTo>
                  <a:cubicBezTo>
                    <a:pt x="822" y="608"/>
                    <a:pt x="1120" y="334"/>
                    <a:pt x="1477" y="334"/>
                  </a:cubicBezTo>
                  <a:close/>
                  <a:moveTo>
                    <a:pt x="1906" y="1953"/>
                  </a:moveTo>
                  <a:cubicBezTo>
                    <a:pt x="2287" y="1953"/>
                    <a:pt x="2620" y="2263"/>
                    <a:pt x="2620" y="2668"/>
                  </a:cubicBezTo>
                  <a:lnTo>
                    <a:pt x="2620" y="3335"/>
                  </a:lnTo>
                  <a:lnTo>
                    <a:pt x="2275" y="3335"/>
                  </a:lnTo>
                  <a:lnTo>
                    <a:pt x="2275" y="2632"/>
                  </a:lnTo>
                  <a:cubicBezTo>
                    <a:pt x="2275" y="2549"/>
                    <a:pt x="2203" y="2477"/>
                    <a:pt x="2108" y="2477"/>
                  </a:cubicBezTo>
                  <a:cubicBezTo>
                    <a:pt x="2025" y="2477"/>
                    <a:pt x="1953" y="2549"/>
                    <a:pt x="1953" y="2632"/>
                  </a:cubicBezTo>
                  <a:lnTo>
                    <a:pt x="1953" y="3335"/>
                  </a:lnTo>
                  <a:lnTo>
                    <a:pt x="953" y="3335"/>
                  </a:lnTo>
                  <a:lnTo>
                    <a:pt x="953" y="2632"/>
                  </a:lnTo>
                  <a:cubicBezTo>
                    <a:pt x="953" y="2549"/>
                    <a:pt x="882" y="2477"/>
                    <a:pt x="787" y="2477"/>
                  </a:cubicBezTo>
                  <a:cubicBezTo>
                    <a:pt x="691" y="2477"/>
                    <a:pt x="620" y="2549"/>
                    <a:pt x="620" y="2632"/>
                  </a:cubicBezTo>
                  <a:lnTo>
                    <a:pt x="620" y="3335"/>
                  </a:lnTo>
                  <a:lnTo>
                    <a:pt x="263" y="3335"/>
                  </a:lnTo>
                  <a:lnTo>
                    <a:pt x="263" y="2668"/>
                  </a:lnTo>
                  <a:cubicBezTo>
                    <a:pt x="263" y="2275"/>
                    <a:pt x="584" y="1953"/>
                    <a:pt x="977" y="1953"/>
                  </a:cubicBezTo>
                  <a:close/>
                  <a:moveTo>
                    <a:pt x="1477" y="1"/>
                  </a:moveTo>
                  <a:cubicBezTo>
                    <a:pt x="941" y="1"/>
                    <a:pt x="501" y="429"/>
                    <a:pt x="501" y="965"/>
                  </a:cubicBezTo>
                  <a:cubicBezTo>
                    <a:pt x="501" y="1239"/>
                    <a:pt x="608" y="1477"/>
                    <a:pt x="787" y="1656"/>
                  </a:cubicBezTo>
                  <a:cubicBezTo>
                    <a:pt x="322" y="1763"/>
                    <a:pt x="1" y="2180"/>
                    <a:pt x="1" y="2656"/>
                  </a:cubicBezTo>
                  <a:lnTo>
                    <a:pt x="1" y="3335"/>
                  </a:lnTo>
                  <a:cubicBezTo>
                    <a:pt x="1" y="3501"/>
                    <a:pt x="132" y="3644"/>
                    <a:pt x="310" y="3644"/>
                  </a:cubicBezTo>
                  <a:lnTo>
                    <a:pt x="2680" y="3644"/>
                  </a:lnTo>
                  <a:cubicBezTo>
                    <a:pt x="2846" y="3644"/>
                    <a:pt x="2989" y="3513"/>
                    <a:pt x="2989" y="3335"/>
                  </a:cubicBezTo>
                  <a:lnTo>
                    <a:pt x="2989" y="2656"/>
                  </a:lnTo>
                  <a:cubicBezTo>
                    <a:pt x="2965" y="2180"/>
                    <a:pt x="2620" y="1763"/>
                    <a:pt x="2156" y="1656"/>
                  </a:cubicBezTo>
                  <a:cubicBezTo>
                    <a:pt x="2334" y="1477"/>
                    <a:pt x="2442" y="1239"/>
                    <a:pt x="2442" y="965"/>
                  </a:cubicBezTo>
                  <a:cubicBezTo>
                    <a:pt x="2442" y="429"/>
                    <a:pt x="2013" y="1"/>
                    <a:pt x="1477" y="1"/>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11" name="Google Shape;2057;p90"/>
            <p:cNvSpPr/>
            <p:nvPr/>
          </p:nvSpPr>
          <p:spPr>
            <a:xfrm>
              <a:off x="3773671" y="3496030"/>
              <a:ext cx="115597" cy="114993"/>
            </a:xfrm>
            <a:custGeom>
              <a:avLst/>
              <a:gdLst/>
              <a:ahLst/>
              <a:cxnLst/>
              <a:rect l="l" t="t" r="r" b="b"/>
              <a:pathLst>
                <a:path w="3632" h="3613" extrusionOk="0">
                  <a:moveTo>
                    <a:pt x="3433" y="0"/>
                  </a:moveTo>
                  <a:cubicBezTo>
                    <a:pt x="3361" y="0"/>
                    <a:pt x="3297" y="65"/>
                    <a:pt x="3287" y="148"/>
                  </a:cubicBezTo>
                  <a:cubicBezTo>
                    <a:pt x="3120" y="1803"/>
                    <a:pt x="1810" y="3112"/>
                    <a:pt x="143" y="3291"/>
                  </a:cubicBezTo>
                  <a:cubicBezTo>
                    <a:pt x="60" y="3303"/>
                    <a:pt x="1" y="3374"/>
                    <a:pt x="1" y="3469"/>
                  </a:cubicBezTo>
                  <a:cubicBezTo>
                    <a:pt x="13" y="3553"/>
                    <a:pt x="72" y="3612"/>
                    <a:pt x="167" y="3612"/>
                  </a:cubicBezTo>
                  <a:lnTo>
                    <a:pt x="179" y="3612"/>
                  </a:lnTo>
                  <a:cubicBezTo>
                    <a:pt x="1989" y="3422"/>
                    <a:pt x="3442" y="1993"/>
                    <a:pt x="3620" y="183"/>
                  </a:cubicBezTo>
                  <a:cubicBezTo>
                    <a:pt x="3632" y="88"/>
                    <a:pt x="3561" y="17"/>
                    <a:pt x="3465" y="5"/>
                  </a:cubicBezTo>
                  <a:cubicBezTo>
                    <a:pt x="3454" y="2"/>
                    <a:pt x="3443" y="0"/>
                    <a:pt x="3433" y="0"/>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sp>
        <p:nvSpPr>
          <p:cNvPr id="112" name="Google Shape;1120;p75"/>
          <p:cNvSpPr txBox="1">
            <a:spLocks/>
          </p:cNvSpPr>
          <p:nvPr/>
        </p:nvSpPr>
        <p:spPr>
          <a:xfrm>
            <a:off x="7716792" y="5019214"/>
            <a:ext cx="4234814" cy="83275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Roboto Slab"/>
              <a:buNone/>
              <a:defRPr sz="1800" b="0" i="0" u="none" strike="noStrike" cap="none">
                <a:solidFill>
                  <a:schemeClr val="dk1"/>
                </a:solidFill>
                <a:latin typeface="Calibri Light" panose="020F0302020204030204" pitchFamily="34" charset="0"/>
                <a:ea typeface="Roboto Slab"/>
                <a:cs typeface="Roboto Slab"/>
                <a:sym typeface="Roboto Slab"/>
              </a:defRPr>
            </a:lvl1pPr>
            <a:lvl2pPr marR="0" lvl="1"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pPr algn="l"/>
            <a:r>
              <a:rPr lang="es-ES" sz="4000" dirty="0" err="1">
                <a:solidFill>
                  <a:schemeClr val="accent2">
                    <a:lumMod val="75000"/>
                  </a:schemeClr>
                </a:solidFill>
              </a:rPr>
              <a:t>Museography</a:t>
            </a:r>
            <a:endParaRPr lang="es-ES" sz="4000" dirty="0">
              <a:solidFill>
                <a:schemeClr val="accent2">
                  <a:lumMod val="75000"/>
                </a:schemeClr>
              </a:solidFill>
            </a:endParaRPr>
          </a:p>
        </p:txBody>
      </p:sp>
      <p:sp>
        <p:nvSpPr>
          <p:cNvPr id="113" name="Google Shape;1120;p75"/>
          <p:cNvSpPr txBox="1">
            <a:spLocks/>
          </p:cNvSpPr>
          <p:nvPr/>
        </p:nvSpPr>
        <p:spPr>
          <a:xfrm>
            <a:off x="7716792" y="6400526"/>
            <a:ext cx="4234814" cy="83275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buClr>
                <a:schemeClr val="dk1"/>
              </a:buClr>
              <a:buSzPts val="3000"/>
              <a:buFont typeface="Roboto Slab"/>
              <a:buNone/>
              <a:defRPr sz="2000">
                <a:solidFill>
                  <a:schemeClr val="accent2">
                    <a:lumMod val="75000"/>
                  </a:schemeClr>
                </a:solidFill>
                <a:latin typeface="Calibri Light" panose="020F0302020204030204" pitchFamily="34" charset="0"/>
                <a:ea typeface="Roboto Slab"/>
                <a:cs typeface="Roboto Slab"/>
              </a:defRPr>
            </a:lvl1pPr>
            <a:lvl2pPr algn="ctr">
              <a:buClr>
                <a:schemeClr val="dk1"/>
              </a:buClr>
              <a:buSzPts val="3000"/>
              <a:buFont typeface="Bebas Neue"/>
              <a:buNone/>
              <a:defRPr sz="3000">
                <a:solidFill>
                  <a:schemeClr val="dk1"/>
                </a:solidFill>
                <a:latin typeface="Bebas Neue"/>
                <a:ea typeface="Bebas Neue"/>
                <a:cs typeface="Bebas Neue"/>
              </a:defRPr>
            </a:lvl2pPr>
            <a:lvl3pPr algn="ctr">
              <a:buClr>
                <a:schemeClr val="dk1"/>
              </a:buClr>
              <a:buSzPts val="3000"/>
              <a:buFont typeface="Bebas Neue"/>
              <a:buNone/>
              <a:defRPr sz="3000">
                <a:solidFill>
                  <a:schemeClr val="dk1"/>
                </a:solidFill>
                <a:latin typeface="Bebas Neue"/>
                <a:ea typeface="Bebas Neue"/>
                <a:cs typeface="Bebas Neue"/>
              </a:defRPr>
            </a:lvl3pPr>
            <a:lvl4pPr algn="ctr">
              <a:buClr>
                <a:schemeClr val="dk1"/>
              </a:buClr>
              <a:buSzPts val="3000"/>
              <a:buFont typeface="Bebas Neue"/>
              <a:buNone/>
              <a:defRPr sz="3000">
                <a:solidFill>
                  <a:schemeClr val="dk1"/>
                </a:solidFill>
                <a:latin typeface="Bebas Neue"/>
                <a:ea typeface="Bebas Neue"/>
                <a:cs typeface="Bebas Neue"/>
              </a:defRPr>
            </a:lvl4pPr>
            <a:lvl5pPr algn="ctr">
              <a:buClr>
                <a:schemeClr val="dk1"/>
              </a:buClr>
              <a:buSzPts val="3000"/>
              <a:buFont typeface="Bebas Neue"/>
              <a:buNone/>
              <a:defRPr sz="3000">
                <a:solidFill>
                  <a:schemeClr val="dk1"/>
                </a:solidFill>
                <a:latin typeface="Bebas Neue"/>
                <a:ea typeface="Bebas Neue"/>
                <a:cs typeface="Bebas Neue"/>
              </a:defRPr>
            </a:lvl5pPr>
            <a:lvl6pPr algn="ctr">
              <a:buClr>
                <a:schemeClr val="dk1"/>
              </a:buClr>
              <a:buSzPts val="3000"/>
              <a:buFont typeface="Bebas Neue"/>
              <a:buNone/>
              <a:defRPr sz="3000">
                <a:solidFill>
                  <a:schemeClr val="dk1"/>
                </a:solidFill>
                <a:latin typeface="Bebas Neue"/>
                <a:ea typeface="Bebas Neue"/>
                <a:cs typeface="Bebas Neue"/>
              </a:defRPr>
            </a:lvl6pPr>
            <a:lvl7pPr algn="ctr">
              <a:buClr>
                <a:schemeClr val="dk1"/>
              </a:buClr>
              <a:buSzPts val="3000"/>
              <a:buFont typeface="Bebas Neue"/>
              <a:buNone/>
              <a:defRPr sz="3000">
                <a:solidFill>
                  <a:schemeClr val="dk1"/>
                </a:solidFill>
                <a:latin typeface="Bebas Neue"/>
                <a:ea typeface="Bebas Neue"/>
                <a:cs typeface="Bebas Neue"/>
              </a:defRPr>
            </a:lvl7pPr>
            <a:lvl8pPr algn="ctr">
              <a:buClr>
                <a:schemeClr val="dk1"/>
              </a:buClr>
              <a:buSzPts val="3000"/>
              <a:buFont typeface="Bebas Neue"/>
              <a:buNone/>
              <a:defRPr sz="3000">
                <a:solidFill>
                  <a:schemeClr val="dk1"/>
                </a:solidFill>
                <a:latin typeface="Bebas Neue"/>
                <a:ea typeface="Bebas Neue"/>
                <a:cs typeface="Bebas Neue"/>
              </a:defRPr>
            </a:lvl8pPr>
            <a:lvl9pPr algn="ctr">
              <a:buClr>
                <a:schemeClr val="dk1"/>
              </a:buClr>
              <a:buSzPts val="3000"/>
              <a:buFont typeface="Bebas Neue"/>
              <a:buNone/>
              <a:defRPr sz="3000">
                <a:solidFill>
                  <a:schemeClr val="dk1"/>
                </a:solidFill>
                <a:latin typeface="Bebas Neue"/>
                <a:ea typeface="Bebas Neue"/>
                <a:cs typeface="Bebas Neue"/>
              </a:defRPr>
            </a:lvl9pPr>
          </a:lstStyle>
          <a:p>
            <a:r>
              <a:rPr lang="es-ES" sz="4000" dirty="0" err="1" smtClean="0"/>
              <a:t>Informative</a:t>
            </a:r>
            <a:r>
              <a:rPr lang="es-ES" sz="4000" dirty="0" smtClean="0"/>
              <a:t> and </a:t>
            </a:r>
            <a:r>
              <a:rPr lang="es-ES" sz="4000" dirty="0" err="1" smtClean="0"/>
              <a:t>didactic</a:t>
            </a:r>
            <a:r>
              <a:rPr lang="es-ES" sz="4000" dirty="0" smtClean="0"/>
              <a:t> </a:t>
            </a:r>
            <a:r>
              <a:rPr lang="es-ES" sz="4000" dirty="0" err="1" smtClean="0"/>
              <a:t>panels</a:t>
            </a:r>
            <a:endParaRPr lang="es-ES" sz="4000" dirty="0"/>
          </a:p>
        </p:txBody>
      </p:sp>
      <p:grpSp>
        <p:nvGrpSpPr>
          <p:cNvPr id="114" name="Google Shape;2065;p90"/>
          <p:cNvGrpSpPr/>
          <p:nvPr/>
        </p:nvGrpSpPr>
        <p:grpSpPr>
          <a:xfrm>
            <a:off x="5867743" y="3467100"/>
            <a:ext cx="1496604" cy="1271969"/>
            <a:chOff x="4922748" y="2893421"/>
            <a:chExt cx="1064530" cy="838274"/>
          </a:xfrm>
        </p:grpSpPr>
        <p:sp>
          <p:nvSpPr>
            <p:cNvPr id="115" name="Google Shape;2066;p90"/>
            <p:cNvSpPr/>
            <p:nvPr/>
          </p:nvSpPr>
          <p:spPr>
            <a:xfrm rot="204262" flipH="1">
              <a:off x="5099228" y="2956154"/>
              <a:ext cx="888050" cy="74017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116" name="Google Shape;2067;p90"/>
            <p:cNvGrpSpPr/>
            <p:nvPr/>
          </p:nvGrpSpPr>
          <p:grpSpPr>
            <a:xfrm rot="10800000">
              <a:off x="4922748" y="2893421"/>
              <a:ext cx="976475" cy="838274"/>
              <a:chOff x="3309445" y="3109363"/>
              <a:chExt cx="2178172" cy="1869892"/>
            </a:xfrm>
          </p:grpSpPr>
          <p:sp>
            <p:nvSpPr>
              <p:cNvPr id="117" name="Google Shape;2068;p90"/>
              <p:cNvSpPr/>
              <p:nvPr/>
            </p:nvSpPr>
            <p:spPr>
              <a:xfrm flipH="1">
                <a:off x="3309445" y="3292395"/>
                <a:ext cx="1837063" cy="1686860"/>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grpSp>
            <p:nvGrpSpPr>
              <p:cNvPr id="118" name="Google Shape;2069;p90"/>
              <p:cNvGrpSpPr/>
              <p:nvPr/>
            </p:nvGrpSpPr>
            <p:grpSpPr>
              <a:xfrm rot="5935345" flipH="1">
                <a:off x="4696493" y="3055863"/>
                <a:ext cx="737623" cy="844624"/>
                <a:chOff x="7852208" y="207243"/>
                <a:chExt cx="1130465" cy="1294452"/>
              </a:xfrm>
            </p:grpSpPr>
            <p:sp>
              <p:nvSpPr>
                <p:cNvPr id="119" name="Google Shape;2070;p90"/>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20" name="Google Shape;2071;p90"/>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21" name="Google Shape;2072;p90"/>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22" name="Google Shape;2073;p90"/>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23" name="Google Shape;2074;p90"/>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24" name="Google Shape;2075;p90"/>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25" name="Google Shape;2076;p90"/>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grpSp>
      <p:sp>
        <p:nvSpPr>
          <p:cNvPr id="126" name="Google Shape;2077;p90"/>
          <p:cNvSpPr/>
          <p:nvPr/>
        </p:nvSpPr>
        <p:spPr>
          <a:xfrm>
            <a:off x="6467561" y="3822794"/>
            <a:ext cx="523212" cy="564702"/>
          </a:xfrm>
          <a:custGeom>
            <a:avLst/>
            <a:gdLst/>
            <a:ahLst/>
            <a:cxnLst/>
            <a:rect l="l" t="t" r="r" b="b"/>
            <a:pathLst>
              <a:path w="11693" h="11693" extrusionOk="0">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148" name="Google Shape;813;p69"/>
          <p:cNvGrpSpPr/>
          <p:nvPr/>
        </p:nvGrpSpPr>
        <p:grpSpPr>
          <a:xfrm>
            <a:off x="1524000" y="14828"/>
            <a:ext cx="4846848" cy="4087148"/>
            <a:chOff x="351729" y="712448"/>
            <a:chExt cx="4143919" cy="3735599"/>
          </a:xfrm>
        </p:grpSpPr>
        <p:sp>
          <p:nvSpPr>
            <p:cNvPr id="149" name="Google Shape;814;p69"/>
            <p:cNvSpPr/>
            <p:nvPr/>
          </p:nvSpPr>
          <p:spPr>
            <a:xfrm rot="204443" flipH="1">
              <a:off x="567095" y="823084"/>
              <a:ext cx="3827486" cy="3514326"/>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150" name="Google Shape;815;p69"/>
            <p:cNvSpPr/>
            <p:nvPr/>
          </p:nvSpPr>
          <p:spPr>
            <a:xfrm rot="204437" flipH="1">
              <a:off x="439655" y="990662"/>
              <a:ext cx="3684219" cy="307066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grpSp>
        <p:nvGrpSpPr>
          <p:cNvPr id="127" name="Google Shape;2022;p90"/>
          <p:cNvGrpSpPr/>
          <p:nvPr/>
        </p:nvGrpSpPr>
        <p:grpSpPr>
          <a:xfrm>
            <a:off x="6107278" y="7659850"/>
            <a:ext cx="1609514" cy="1385280"/>
            <a:chOff x="7106950" y="2893424"/>
            <a:chExt cx="1109098" cy="865635"/>
          </a:xfrm>
        </p:grpSpPr>
        <p:sp>
          <p:nvSpPr>
            <p:cNvPr id="128" name="Google Shape;2023;p90"/>
            <p:cNvSpPr/>
            <p:nvPr/>
          </p:nvSpPr>
          <p:spPr>
            <a:xfrm rot="-10595738" flipH="1">
              <a:off x="7128168" y="2956154"/>
              <a:ext cx="888050" cy="74017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129" name="Google Shape;2024;p90"/>
            <p:cNvGrpSpPr/>
            <p:nvPr/>
          </p:nvGrpSpPr>
          <p:grpSpPr>
            <a:xfrm>
              <a:off x="7216221" y="2893424"/>
              <a:ext cx="999826" cy="865635"/>
              <a:chOff x="3309445" y="3048328"/>
              <a:chExt cx="2230262" cy="1930927"/>
            </a:xfrm>
          </p:grpSpPr>
          <p:sp>
            <p:nvSpPr>
              <p:cNvPr id="130" name="Google Shape;2025;p90"/>
              <p:cNvSpPr/>
              <p:nvPr/>
            </p:nvSpPr>
            <p:spPr>
              <a:xfrm flipH="1">
                <a:off x="3309445" y="3292395"/>
                <a:ext cx="1837063" cy="1686860"/>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grpSp>
            <p:nvGrpSpPr>
              <p:cNvPr id="131" name="Google Shape;2026;p90"/>
              <p:cNvGrpSpPr/>
              <p:nvPr/>
            </p:nvGrpSpPr>
            <p:grpSpPr>
              <a:xfrm rot="5935345" flipH="1">
                <a:off x="4696492" y="3055864"/>
                <a:ext cx="737623" cy="844624"/>
                <a:chOff x="7852208" y="207243"/>
                <a:chExt cx="1130465" cy="1294452"/>
              </a:xfrm>
            </p:grpSpPr>
            <p:sp>
              <p:nvSpPr>
                <p:cNvPr id="132" name="Google Shape;2027;p90"/>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33" name="Google Shape;2028;p90"/>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34" name="Google Shape;2029;p90"/>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35" name="Google Shape;2030;p90"/>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36" name="Google Shape;2031;p90"/>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37" name="Google Shape;2032;p90"/>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38" name="Google Shape;2033;p90"/>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grpSp>
      <p:grpSp>
        <p:nvGrpSpPr>
          <p:cNvPr id="139" name="Google Shape;2046;p90"/>
          <p:cNvGrpSpPr/>
          <p:nvPr/>
        </p:nvGrpSpPr>
        <p:grpSpPr>
          <a:xfrm>
            <a:off x="6554726" y="8059600"/>
            <a:ext cx="514762" cy="532512"/>
            <a:chOff x="3091957" y="3374131"/>
            <a:chExt cx="354717" cy="332757"/>
          </a:xfrm>
        </p:grpSpPr>
        <p:sp>
          <p:nvSpPr>
            <p:cNvPr id="140" name="Google Shape;2047;p90"/>
            <p:cNvSpPr/>
            <p:nvPr/>
          </p:nvSpPr>
          <p:spPr>
            <a:xfrm>
              <a:off x="3091957" y="3374131"/>
              <a:ext cx="354717" cy="332757"/>
            </a:xfrm>
            <a:custGeom>
              <a:avLst/>
              <a:gdLst/>
              <a:ahLst/>
              <a:cxnLst/>
              <a:rect l="l" t="t" r="r" b="b"/>
              <a:pathLst>
                <a:path w="11145" h="10455" extrusionOk="0">
                  <a:moveTo>
                    <a:pt x="5882" y="358"/>
                  </a:moveTo>
                  <a:cubicBezTo>
                    <a:pt x="6251" y="358"/>
                    <a:pt x="6549" y="656"/>
                    <a:pt x="6549" y="1037"/>
                  </a:cubicBezTo>
                  <a:lnTo>
                    <a:pt x="6549" y="1430"/>
                  </a:lnTo>
                  <a:cubicBezTo>
                    <a:pt x="6549" y="1751"/>
                    <a:pt x="6799" y="2001"/>
                    <a:pt x="7108" y="2001"/>
                  </a:cubicBezTo>
                  <a:lnTo>
                    <a:pt x="7275" y="2001"/>
                  </a:lnTo>
                  <a:cubicBezTo>
                    <a:pt x="7394" y="2001"/>
                    <a:pt x="7489" y="2084"/>
                    <a:pt x="7489" y="2204"/>
                  </a:cubicBezTo>
                  <a:lnTo>
                    <a:pt x="7489" y="3311"/>
                  </a:lnTo>
                  <a:cubicBezTo>
                    <a:pt x="7489" y="3430"/>
                    <a:pt x="7394" y="3513"/>
                    <a:pt x="7275" y="3513"/>
                  </a:cubicBezTo>
                  <a:lnTo>
                    <a:pt x="3846" y="3513"/>
                  </a:lnTo>
                  <a:cubicBezTo>
                    <a:pt x="3727" y="3513"/>
                    <a:pt x="3632" y="3430"/>
                    <a:pt x="3632" y="3311"/>
                  </a:cubicBezTo>
                  <a:lnTo>
                    <a:pt x="3632" y="2204"/>
                  </a:lnTo>
                  <a:cubicBezTo>
                    <a:pt x="3632" y="2084"/>
                    <a:pt x="3727" y="2001"/>
                    <a:pt x="3846" y="2001"/>
                  </a:cubicBezTo>
                  <a:lnTo>
                    <a:pt x="4001" y="2001"/>
                  </a:lnTo>
                  <a:cubicBezTo>
                    <a:pt x="4322" y="2001"/>
                    <a:pt x="4572" y="1739"/>
                    <a:pt x="4572" y="1430"/>
                  </a:cubicBezTo>
                  <a:lnTo>
                    <a:pt x="4572" y="1037"/>
                  </a:lnTo>
                  <a:cubicBezTo>
                    <a:pt x="4572" y="656"/>
                    <a:pt x="4870" y="358"/>
                    <a:pt x="5239" y="358"/>
                  </a:cubicBezTo>
                  <a:close/>
                  <a:moveTo>
                    <a:pt x="10132" y="2477"/>
                  </a:moveTo>
                  <a:cubicBezTo>
                    <a:pt x="10478" y="2477"/>
                    <a:pt x="10764" y="2763"/>
                    <a:pt x="10764" y="3097"/>
                  </a:cubicBezTo>
                  <a:lnTo>
                    <a:pt x="10764" y="9466"/>
                  </a:lnTo>
                  <a:lnTo>
                    <a:pt x="10775" y="9466"/>
                  </a:lnTo>
                  <a:cubicBezTo>
                    <a:pt x="10775" y="9812"/>
                    <a:pt x="10490" y="10097"/>
                    <a:pt x="10156" y="10097"/>
                  </a:cubicBezTo>
                  <a:lnTo>
                    <a:pt x="965" y="10097"/>
                  </a:lnTo>
                  <a:cubicBezTo>
                    <a:pt x="631" y="10097"/>
                    <a:pt x="346" y="9812"/>
                    <a:pt x="346" y="9466"/>
                  </a:cubicBezTo>
                  <a:lnTo>
                    <a:pt x="346" y="3097"/>
                  </a:lnTo>
                  <a:cubicBezTo>
                    <a:pt x="346" y="2763"/>
                    <a:pt x="619" y="2477"/>
                    <a:pt x="965" y="2477"/>
                  </a:cubicBezTo>
                  <a:lnTo>
                    <a:pt x="3274" y="2477"/>
                  </a:lnTo>
                  <a:lnTo>
                    <a:pt x="3274" y="3061"/>
                  </a:lnTo>
                  <a:lnTo>
                    <a:pt x="1096" y="3061"/>
                  </a:lnTo>
                  <a:cubicBezTo>
                    <a:pt x="1000" y="3061"/>
                    <a:pt x="917" y="3132"/>
                    <a:pt x="917" y="3239"/>
                  </a:cubicBezTo>
                  <a:lnTo>
                    <a:pt x="917" y="9335"/>
                  </a:lnTo>
                  <a:cubicBezTo>
                    <a:pt x="917" y="9443"/>
                    <a:pt x="1000" y="9514"/>
                    <a:pt x="1096" y="9514"/>
                  </a:cubicBezTo>
                  <a:lnTo>
                    <a:pt x="7037" y="9514"/>
                  </a:lnTo>
                  <a:cubicBezTo>
                    <a:pt x="7144" y="9514"/>
                    <a:pt x="7215" y="9443"/>
                    <a:pt x="7215" y="9335"/>
                  </a:cubicBezTo>
                  <a:cubicBezTo>
                    <a:pt x="7215" y="9228"/>
                    <a:pt x="7144" y="9157"/>
                    <a:pt x="7037" y="9157"/>
                  </a:cubicBezTo>
                  <a:lnTo>
                    <a:pt x="1274" y="9157"/>
                  </a:lnTo>
                  <a:lnTo>
                    <a:pt x="1274" y="3418"/>
                  </a:lnTo>
                  <a:lnTo>
                    <a:pt x="3274" y="3418"/>
                  </a:lnTo>
                  <a:cubicBezTo>
                    <a:pt x="3322" y="3680"/>
                    <a:pt x="3560" y="3894"/>
                    <a:pt x="3822" y="3894"/>
                  </a:cubicBezTo>
                  <a:lnTo>
                    <a:pt x="7275" y="3894"/>
                  </a:lnTo>
                  <a:cubicBezTo>
                    <a:pt x="7561" y="3894"/>
                    <a:pt x="7787" y="3680"/>
                    <a:pt x="7835" y="3418"/>
                  </a:cubicBezTo>
                  <a:lnTo>
                    <a:pt x="9823" y="3418"/>
                  </a:lnTo>
                  <a:lnTo>
                    <a:pt x="9823" y="9157"/>
                  </a:lnTo>
                  <a:lnTo>
                    <a:pt x="7894" y="9157"/>
                  </a:lnTo>
                  <a:cubicBezTo>
                    <a:pt x="7787" y="9157"/>
                    <a:pt x="7704" y="9228"/>
                    <a:pt x="7704" y="9335"/>
                  </a:cubicBezTo>
                  <a:cubicBezTo>
                    <a:pt x="7704" y="9443"/>
                    <a:pt x="7787" y="9514"/>
                    <a:pt x="7894" y="9514"/>
                  </a:cubicBezTo>
                  <a:lnTo>
                    <a:pt x="10002" y="9514"/>
                  </a:lnTo>
                  <a:cubicBezTo>
                    <a:pt x="10109" y="9514"/>
                    <a:pt x="10180" y="9443"/>
                    <a:pt x="10180" y="9335"/>
                  </a:cubicBezTo>
                  <a:lnTo>
                    <a:pt x="10180" y="3239"/>
                  </a:lnTo>
                  <a:cubicBezTo>
                    <a:pt x="10180" y="3132"/>
                    <a:pt x="10109" y="3061"/>
                    <a:pt x="10002" y="3061"/>
                  </a:cubicBezTo>
                  <a:lnTo>
                    <a:pt x="7835" y="3061"/>
                  </a:lnTo>
                  <a:lnTo>
                    <a:pt x="7835" y="2477"/>
                  </a:lnTo>
                  <a:close/>
                  <a:moveTo>
                    <a:pt x="5239" y="1"/>
                  </a:moveTo>
                  <a:cubicBezTo>
                    <a:pt x="4679" y="1"/>
                    <a:pt x="4215" y="465"/>
                    <a:pt x="4215" y="1037"/>
                  </a:cubicBezTo>
                  <a:lnTo>
                    <a:pt x="4215" y="1430"/>
                  </a:lnTo>
                  <a:cubicBezTo>
                    <a:pt x="4215" y="1549"/>
                    <a:pt x="4120" y="1644"/>
                    <a:pt x="4001" y="1644"/>
                  </a:cubicBezTo>
                  <a:lnTo>
                    <a:pt x="3846" y="1644"/>
                  </a:lnTo>
                  <a:cubicBezTo>
                    <a:pt x="3560" y="1644"/>
                    <a:pt x="3334" y="1846"/>
                    <a:pt x="3286" y="2120"/>
                  </a:cubicBezTo>
                  <a:lnTo>
                    <a:pt x="977" y="2120"/>
                  </a:lnTo>
                  <a:cubicBezTo>
                    <a:pt x="441" y="2120"/>
                    <a:pt x="0" y="2561"/>
                    <a:pt x="0" y="3097"/>
                  </a:cubicBezTo>
                  <a:lnTo>
                    <a:pt x="0" y="9466"/>
                  </a:lnTo>
                  <a:cubicBezTo>
                    <a:pt x="0" y="10002"/>
                    <a:pt x="441" y="10455"/>
                    <a:pt x="977" y="10455"/>
                  </a:cubicBezTo>
                  <a:lnTo>
                    <a:pt x="10168" y="10455"/>
                  </a:lnTo>
                  <a:cubicBezTo>
                    <a:pt x="10704" y="10455"/>
                    <a:pt x="11145" y="10002"/>
                    <a:pt x="11145" y="9466"/>
                  </a:cubicBezTo>
                  <a:lnTo>
                    <a:pt x="11145" y="3097"/>
                  </a:lnTo>
                  <a:cubicBezTo>
                    <a:pt x="11133" y="2561"/>
                    <a:pt x="10692" y="2120"/>
                    <a:pt x="10156" y="2120"/>
                  </a:cubicBezTo>
                  <a:lnTo>
                    <a:pt x="7846" y="2120"/>
                  </a:lnTo>
                  <a:cubicBezTo>
                    <a:pt x="7799" y="1846"/>
                    <a:pt x="7561" y="1644"/>
                    <a:pt x="7299" y="1644"/>
                  </a:cubicBezTo>
                  <a:lnTo>
                    <a:pt x="7120" y="1644"/>
                  </a:lnTo>
                  <a:cubicBezTo>
                    <a:pt x="7001" y="1644"/>
                    <a:pt x="6906" y="1549"/>
                    <a:pt x="6906" y="1430"/>
                  </a:cubicBezTo>
                  <a:lnTo>
                    <a:pt x="6906" y="1037"/>
                  </a:lnTo>
                  <a:cubicBezTo>
                    <a:pt x="6906" y="465"/>
                    <a:pt x="6442" y="1"/>
                    <a:pt x="5882" y="1"/>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41" name="Google Shape;2048;p90"/>
            <p:cNvSpPr/>
            <p:nvPr/>
          </p:nvSpPr>
          <p:spPr>
            <a:xfrm>
              <a:off x="3248835" y="3434380"/>
              <a:ext cx="40580" cy="40962"/>
            </a:xfrm>
            <a:custGeom>
              <a:avLst/>
              <a:gdLst/>
              <a:ahLst/>
              <a:cxnLst/>
              <a:rect l="l" t="t" r="r" b="b"/>
              <a:pathLst>
                <a:path w="1275" h="1287" extrusionOk="0">
                  <a:moveTo>
                    <a:pt x="643" y="346"/>
                  </a:moveTo>
                  <a:cubicBezTo>
                    <a:pt x="798" y="346"/>
                    <a:pt x="941" y="477"/>
                    <a:pt x="941" y="644"/>
                  </a:cubicBezTo>
                  <a:cubicBezTo>
                    <a:pt x="941" y="811"/>
                    <a:pt x="798" y="942"/>
                    <a:pt x="643" y="942"/>
                  </a:cubicBezTo>
                  <a:cubicBezTo>
                    <a:pt x="477" y="942"/>
                    <a:pt x="346" y="811"/>
                    <a:pt x="346" y="644"/>
                  </a:cubicBezTo>
                  <a:cubicBezTo>
                    <a:pt x="346" y="477"/>
                    <a:pt x="477" y="346"/>
                    <a:pt x="643" y="346"/>
                  </a:cubicBezTo>
                  <a:close/>
                  <a:moveTo>
                    <a:pt x="643" y="1"/>
                  </a:moveTo>
                  <a:cubicBezTo>
                    <a:pt x="286" y="1"/>
                    <a:pt x="0" y="287"/>
                    <a:pt x="0" y="644"/>
                  </a:cubicBezTo>
                  <a:cubicBezTo>
                    <a:pt x="0" y="1001"/>
                    <a:pt x="286" y="1287"/>
                    <a:pt x="643" y="1287"/>
                  </a:cubicBezTo>
                  <a:cubicBezTo>
                    <a:pt x="1001" y="1287"/>
                    <a:pt x="1274" y="1001"/>
                    <a:pt x="1274" y="644"/>
                  </a:cubicBezTo>
                  <a:cubicBezTo>
                    <a:pt x="1274" y="287"/>
                    <a:pt x="1001" y="1"/>
                    <a:pt x="643" y="1"/>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42" name="Google Shape;2049;p90"/>
            <p:cNvSpPr/>
            <p:nvPr/>
          </p:nvSpPr>
          <p:spPr>
            <a:xfrm>
              <a:off x="3183270" y="3524197"/>
              <a:ext cx="181544" cy="115629"/>
            </a:xfrm>
            <a:custGeom>
              <a:avLst/>
              <a:gdLst/>
              <a:ahLst/>
              <a:cxnLst/>
              <a:rect l="l" t="t" r="r" b="b"/>
              <a:pathLst>
                <a:path w="5704" h="3633" extrusionOk="0">
                  <a:moveTo>
                    <a:pt x="822" y="2227"/>
                  </a:moveTo>
                  <a:cubicBezTo>
                    <a:pt x="1108" y="2227"/>
                    <a:pt x="1346" y="2465"/>
                    <a:pt x="1346" y="2751"/>
                  </a:cubicBezTo>
                  <a:cubicBezTo>
                    <a:pt x="1346" y="3025"/>
                    <a:pt x="1108" y="3263"/>
                    <a:pt x="822" y="3263"/>
                  </a:cubicBezTo>
                  <a:cubicBezTo>
                    <a:pt x="525" y="3263"/>
                    <a:pt x="298" y="3025"/>
                    <a:pt x="298" y="2751"/>
                  </a:cubicBezTo>
                  <a:cubicBezTo>
                    <a:pt x="298" y="2453"/>
                    <a:pt x="536" y="2227"/>
                    <a:pt x="822" y="2227"/>
                  </a:cubicBezTo>
                  <a:close/>
                  <a:moveTo>
                    <a:pt x="5275" y="1"/>
                  </a:moveTo>
                  <a:cubicBezTo>
                    <a:pt x="5275" y="1"/>
                    <a:pt x="5251" y="1"/>
                    <a:pt x="5251" y="25"/>
                  </a:cubicBezTo>
                  <a:lnTo>
                    <a:pt x="4775" y="263"/>
                  </a:lnTo>
                  <a:cubicBezTo>
                    <a:pt x="4692" y="298"/>
                    <a:pt x="4656" y="406"/>
                    <a:pt x="4704" y="501"/>
                  </a:cubicBezTo>
                  <a:cubicBezTo>
                    <a:pt x="4737" y="559"/>
                    <a:pt x="4798" y="594"/>
                    <a:pt x="4861" y="594"/>
                  </a:cubicBezTo>
                  <a:cubicBezTo>
                    <a:pt x="4889" y="594"/>
                    <a:pt x="4916" y="587"/>
                    <a:pt x="4942" y="572"/>
                  </a:cubicBezTo>
                  <a:lnTo>
                    <a:pt x="5061" y="513"/>
                  </a:lnTo>
                  <a:lnTo>
                    <a:pt x="5061" y="513"/>
                  </a:lnTo>
                  <a:cubicBezTo>
                    <a:pt x="4835" y="1287"/>
                    <a:pt x="4442" y="1846"/>
                    <a:pt x="3870" y="2203"/>
                  </a:cubicBezTo>
                  <a:cubicBezTo>
                    <a:pt x="3312" y="2563"/>
                    <a:pt x="2694" y="2644"/>
                    <a:pt x="2247" y="2644"/>
                  </a:cubicBezTo>
                  <a:cubicBezTo>
                    <a:pt x="2027" y="2644"/>
                    <a:pt x="1849" y="2624"/>
                    <a:pt x="1739" y="2608"/>
                  </a:cubicBezTo>
                  <a:cubicBezTo>
                    <a:pt x="1668" y="2192"/>
                    <a:pt x="1310" y="1882"/>
                    <a:pt x="882" y="1882"/>
                  </a:cubicBezTo>
                  <a:cubicBezTo>
                    <a:pt x="394" y="1882"/>
                    <a:pt x="1" y="2287"/>
                    <a:pt x="1" y="2763"/>
                  </a:cubicBezTo>
                  <a:cubicBezTo>
                    <a:pt x="1" y="3239"/>
                    <a:pt x="405" y="3632"/>
                    <a:pt x="882" y="3632"/>
                  </a:cubicBezTo>
                  <a:cubicBezTo>
                    <a:pt x="1298" y="3632"/>
                    <a:pt x="1644" y="3358"/>
                    <a:pt x="1727" y="2965"/>
                  </a:cubicBezTo>
                  <a:cubicBezTo>
                    <a:pt x="1858" y="2989"/>
                    <a:pt x="2037" y="3001"/>
                    <a:pt x="2263" y="3001"/>
                  </a:cubicBezTo>
                  <a:cubicBezTo>
                    <a:pt x="2751" y="3001"/>
                    <a:pt x="3442" y="2906"/>
                    <a:pt x="4061" y="2513"/>
                  </a:cubicBezTo>
                  <a:cubicBezTo>
                    <a:pt x="4692" y="2108"/>
                    <a:pt x="5120" y="1501"/>
                    <a:pt x="5394" y="679"/>
                  </a:cubicBezTo>
                  <a:lnTo>
                    <a:pt x="5418" y="727"/>
                  </a:lnTo>
                  <a:cubicBezTo>
                    <a:pt x="5454" y="787"/>
                    <a:pt x="5513" y="822"/>
                    <a:pt x="5585" y="822"/>
                  </a:cubicBezTo>
                  <a:cubicBezTo>
                    <a:pt x="5620" y="822"/>
                    <a:pt x="5644" y="822"/>
                    <a:pt x="5656" y="810"/>
                  </a:cubicBezTo>
                  <a:cubicBezTo>
                    <a:pt x="5680" y="751"/>
                    <a:pt x="5704" y="632"/>
                    <a:pt x="5656" y="560"/>
                  </a:cubicBezTo>
                  <a:lnTo>
                    <a:pt x="5418" y="84"/>
                  </a:lnTo>
                  <a:cubicBezTo>
                    <a:pt x="5418" y="84"/>
                    <a:pt x="5418" y="60"/>
                    <a:pt x="5406" y="60"/>
                  </a:cubicBezTo>
                  <a:cubicBezTo>
                    <a:pt x="5394" y="48"/>
                    <a:pt x="5394" y="36"/>
                    <a:pt x="5370" y="36"/>
                  </a:cubicBezTo>
                  <a:lnTo>
                    <a:pt x="5358" y="25"/>
                  </a:lnTo>
                  <a:cubicBezTo>
                    <a:pt x="5358" y="25"/>
                    <a:pt x="5347" y="25"/>
                    <a:pt x="5347" y="1"/>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43" name="Google Shape;2050;p90"/>
            <p:cNvSpPr/>
            <p:nvPr/>
          </p:nvSpPr>
          <p:spPr>
            <a:xfrm>
              <a:off x="3157872" y="3516050"/>
              <a:ext cx="34915" cy="33578"/>
            </a:xfrm>
            <a:custGeom>
              <a:avLst/>
              <a:gdLst/>
              <a:ahLst/>
              <a:cxnLst/>
              <a:rect l="l" t="t" r="r" b="b"/>
              <a:pathLst>
                <a:path w="1097" h="1055" extrusionOk="0">
                  <a:moveTo>
                    <a:pt x="197" y="1"/>
                  </a:moveTo>
                  <a:cubicBezTo>
                    <a:pt x="153" y="1"/>
                    <a:pt x="108" y="19"/>
                    <a:pt x="72" y="54"/>
                  </a:cubicBezTo>
                  <a:cubicBezTo>
                    <a:pt x="1" y="126"/>
                    <a:pt x="1" y="233"/>
                    <a:pt x="72" y="304"/>
                  </a:cubicBezTo>
                  <a:lnTo>
                    <a:pt x="299" y="531"/>
                  </a:lnTo>
                  <a:lnTo>
                    <a:pt x="72" y="757"/>
                  </a:lnTo>
                  <a:cubicBezTo>
                    <a:pt x="1" y="828"/>
                    <a:pt x="1" y="935"/>
                    <a:pt x="72" y="1007"/>
                  </a:cubicBezTo>
                  <a:cubicBezTo>
                    <a:pt x="108" y="1043"/>
                    <a:pt x="144" y="1054"/>
                    <a:pt x="191" y="1054"/>
                  </a:cubicBezTo>
                  <a:cubicBezTo>
                    <a:pt x="239" y="1054"/>
                    <a:pt x="275" y="1043"/>
                    <a:pt x="311" y="1007"/>
                  </a:cubicBezTo>
                  <a:lnTo>
                    <a:pt x="537" y="781"/>
                  </a:lnTo>
                  <a:lnTo>
                    <a:pt x="751" y="1007"/>
                  </a:lnTo>
                  <a:cubicBezTo>
                    <a:pt x="787" y="1043"/>
                    <a:pt x="834" y="1054"/>
                    <a:pt x="870" y="1054"/>
                  </a:cubicBezTo>
                  <a:cubicBezTo>
                    <a:pt x="918" y="1054"/>
                    <a:pt x="965" y="1043"/>
                    <a:pt x="989" y="1007"/>
                  </a:cubicBezTo>
                  <a:cubicBezTo>
                    <a:pt x="1073" y="935"/>
                    <a:pt x="1073" y="828"/>
                    <a:pt x="989" y="757"/>
                  </a:cubicBezTo>
                  <a:lnTo>
                    <a:pt x="799" y="531"/>
                  </a:lnTo>
                  <a:lnTo>
                    <a:pt x="1025" y="304"/>
                  </a:lnTo>
                  <a:cubicBezTo>
                    <a:pt x="1096" y="233"/>
                    <a:pt x="1096" y="126"/>
                    <a:pt x="1025" y="54"/>
                  </a:cubicBezTo>
                  <a:cubicBezTo>
                    <a:pt x="989" y="19"/>
                    <a:pt x="945" y="1"/>
                    <a:pt x="900" y="1"/>
                  </a:cubicBezTo>
                  <a:cubicBezTo>
                    <a:pt x="855" y="1"/>
                    <a:pt x="811" y="19"/>
                    <a:pt x="775" y="54"/>
                  </a:cubicBezTo>
                  <a:lnTo>
                    <a:pt x="549" y="281"/>
                  </a:lnTo>
                  <a:lnTo>
                    <a:pt x="322" y="54"/>
                  </a:lnTo>
                  <a:cubicBezTo>
                    <a:pt x="287" y="19"/>
                    <a:pt x="242" y="1"/>
                    <a:pt x="197" y="1"/>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44" name="Google Shape;2051;p90"/>
            <p:cNvSpPr/>
            <p:nvPr/>
          </p:nvSpPr>
          <p:spPr>
            <a:xfrm>
              <a:off x="3351892" y="3605485"/>
              <a:ext cx="35297" cy="33578"/>
            </a:xfrm>
            <a:custGeom>
              <a:avLst/>
              <a:gdLst/>
              <a:ahLst/>
              <a:cxnLst/>
              <a:rect l="l" t="t" r="r" b="b"/>
              <a:pathLst>
                <a:path w="1109" h="1055" extrusionOk="0">
                  <a:moveTo>
                    <a:pt x="208" y="1"/>
                  </a:moveTo>
                  <a:cubicBezTo>
                    <a:pt x="162" y="1"/>
                    <a:pt x="114" y="19"/>
                    <a:pt x="72" y="54"/>
                  </a:cubicBezTo>
                  <a:cubicBezTo>
                    <a:pt x="1" y="138"/>
                    <a:pt x="1" y="233"/>
                    <a:pt x="72" y="316"/>
                  </a:cubicBezTo>
                  <a:lnTo>
                    <a:pt x="299" y="530"/>
                  </a:lnTo>
                  <a:lnTo>
                    <a:pt x="72" y="757"/>
                  </a:lnTo>
                  <a:cubicBezTo>
                    <a:pt x="1" y="828"/>
                    <a:pt x="1" y="935"/>
                    <a:pt x="72" y="1007"/>
                  </a:cubicBezTo>
                  <a:cubicBezTo>
                    <a:pt x="108" y="1042"/>
                    <a:pt x="156" y="1054"/>
                    <a:pt x="191" y="1054"/>
                  </a:cubicBezTo>
                  <a:cubicBezTo>
                    <a:pt x="239" y="1054"/>
                    <a:pt x="287" y="1042"/>
                    <a:pt x="311" y="1007"/>
                  </a:cubicBezTo>
                  <a:lnTo>
                    <a:pt x="537" y="792"/>
                  </a:lnTo>
                  <a:lnTo>
                    <a:pt x="763" y="1007"/>
                  </a:lnTo>
                  <a:cubicBezTo>
                    <a:pt x="787" y="1042"/>
                    <a:pt x="834" y="1054"/>
                    <a:pt x="882" y="1054"/>
                  </a:cubicBezTo>
                  <a:cubicBezTo>
                    <a:pt x="930" y="1054"/>
                    <a:pt x="965" y="1042"/>
                    <a:pt x="1001" y="1007"/>
                  </a:cubicBezTo>
                  <a:cubicBezTo>
                    <a:pt x="1073" y="935"/>
                    <a:pt x="1073" y="828"/>
                    <a:pt x="1001" y="757"/>
                  </a:cubicBezTo>
                  <a:lnTo>
                    <a:pt x="811" y="530"/>
                  </a:lnTo>
                  <a:lnTo>
                    <a:pt x="1037" y="316"/>
                  </a:lnTo>
                  <a:cubicBezTo>
                    <a:pt x="1108" y="233"/>
                    <a:pt x="1108" y="138"/>
                    <a:pt x="1037" y="54"/>
                  </a:cubicBezTo>
                  <a:cubicBezTo>
                    <a:pt x="995" y="19"/>
                    <a:pt x="950" y="1"/>
                    <a:pt x="906" y="1"/>
                  </a:cubicBezTo>
                  <a:cubicBezTo>
                    <a:pt x="861" y="1"/>
                    <a:pt x="817" y="19"/>
                    <a:pt x="775" y="54"/>
                  </a:cubicBezTo>
                  <a:lnTo>
                    <a:pt x="561" y="280"/>
                  </a:lnTo>
                  <a:lnTo>
                    <a:pt x="334" y="54"/>
                  </a:lnTo>
                  <a:cubicBezTo>
                    <a:pt x="299" y="19"/>
                    <a:pt x="254" y="1"/>
                    <a:pt x="208" y="1"/>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45" name="Google Shape;2052;p90"/>
            <p:cNvSpPr/>
            <p:nvPr/>
          </p:nvSpPr>
          <p:spPr>
            <a:xfrm>
              <a:off x="3254882" y="3531231"/>
              <a:ext cx="35297" cy="33546"/>
            </a:xfrm>
            <a:custGeom>
              <a:avLst/>
              <a:gdLst/>
              <a:ahLst/>
              <a:cxnLst/>
              <a:rect l="l" t="t" r="r" b="b"/>
              <a:pathLst>
                <a:path w="1109" h="1054" extrusionOk="0">
                  <a:moveTo>
                    <a:pt x="199" y="0"/>
                  </a:moveTo>
                  <a:cubicBezTo>
                    <a:pt x="153" y="0"/>
                    <a:pt x="108" y="18"/>
                    <a:pt x="72" y="54"/>
                  </a:cubicBezTo>
                  <a:cubicBezTo>
                    <a:pt x="1" y="125"/>
                    <a:pt x="1" y="232"/>
                    <a:pt x="72" y="304"/>
                  </a:cubicBezTo>
                  <a:lnTo>
                    <a:pt x="299" y="530"/>
                  </a:lnTo>
                  <a:lnTo>
                    <a:pt x="72" y="756"/>
                  </a:lnTo>
                  <a:cubicBezTo>
                    <a:pt x="1" y="828"/>
                    <a:pt x="1" y="935"/>
                    <a:pt x="72" y="1006"/>
                  </a:cubicBezTo>
                  <a:cubicBezTo>
                    <a:pt x="108" y="1042"/>
                    <a:pt x="144" y="1054"/>
                    <a:pt x="191" y="1054"/>
                  </a:cubicBezTo>
                  <a:cubicBezTo>
                    <a:pt x="239" y="1054"/>
                    <a:pt x="287" y="1042"/>
                    <a:pt x="311" y="1006"/>
                  </a:cubicBezTo>
                  <a:lnTo>
                    <a:pt x="537" y="780"/>
                  </a:lnTo>
                  <a:lnTo>
                    <a:pt x="763" y="1006"/>
                  </a:lnTo>
                  <a:cubicBezTo>
                    <a:pt x="787" y="1042"/>
                    <a:pt x="834" y="1054"/>
                    <a:pt x="882" y="1054"/>
                  </a:cubicBezTo>
                  <a:cubicBezTo>
                    <a:pt x="918" y="1054"/>
                    <a:pt x="965" y="1042"/>
                    <a:pt x="1001" y="1006"/>
                  </a:cubicBezTo>
                  <a:cubicBezTo>
                    <a:pt x="1073" y="935"/>
                    <a:pt x="1073" y="828"/>
                    <a:pt x="1001" y="756"/>
                  </a:cubicBezTo>
                  <a:lnTo>
                    <a:pt x="811" y="530"/>
                  </a:lnTo>
                  <a:lnTo>
                    <a:pt x="1025" y="304"/>
                  </a:lnTo>
                  <a:cubicBezTo>
                    <a:pt x="1108" y="232"/>
                    <a:pt x="1108" y="125"/>
                    <a:pt x="1025" y="54"/>
                  </a:cubicBezTo>
                  <a:cubicBezTo>
                    <a:pt x="989" y="18"/>
                    <a:pt x="945" y="0"/>
                    <a:pt x="900" y="0"/>
                  </a:cubicBezTo>
                  <a:cubicBezTo>
                    <a:pt x="855" y="0"/>
                    <a:pt x="811" y="18"/>
                    <a:pt x="775" y="54"/>
                  </a:cubicBezTo>
                  <a:lnTo>
                    <a:pt x="549" y="280"/>
                  </a:lnTo>
                  <a:lnTo>
                    <a:pt x="334" y="54"/>
                  </a:lnTo>
                  <a:cubicBezTo>
                    <a:pt x="293" y="18"/>
                    <a:pt x="245" y="0"/>
                    <a:pt x="199" y="0"/>
                  </a:cubicBezTo>
                  <a:close/>
                </a:path>
              </a:pathLst>
            </a:custGeom>
            <a:solidFill>
              <a:schemeClr val="accent4"/>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sp>
        <p:nvSpPr>
          <p:cNvPr id="146" name="Google Shape;1120;p75"/>
          <p:cNvSpPr txBox="1">
            <a:spLocks/>
          </p:cNvSpPr>
          <p:nvPr/>
        </p:nvSpPr>
        <p:spPr>
          <a:xfrm>
            <a:off x="7728586" y="7822549"/>
            <a:ext cx="4234814" cy="83275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buClr>
                <a:schemeClr val="dk1"/>
              </a:buClr>
              <a:buSzPts val="3000"/>
              <a:buFont typeface="Roboto Slab"/>
              <a:buNone/>
              <a:defRPr sz="2000">
                <a:solidFill>
                  <a:schemeClr val="accent2">
                    <a:lumMod val="75000"/>
                  </a:schemeClr>
                </a:solidFill>
                <a:latin typeface="Calibri Light" panose="020F0302020204030204" pitchFamily="34" charset="0"/>
                <a:ea typeface="Roboto Slab"/>
                <a:cs typeface="Roboto Slab"/>
              </a:defRPr>
            </a:lvl1pPr>
            <a:lvl2pPr algn="ctr">
              <a:buClr>
                <a:schemeClr val="dk1"/>
              </a:buClr>
              <a:buSzPts val="3000"/>
              <a:buFont typeface="Bebas Neue"/>
              <a:buNone/>
              <a:defRPr sz="3000">
                <a:solidFill>
                  <a:schemeClr val="dk1"/>
                </a:solidFill>
                <a:latin typeface="Bebas Neue"/>
                <a:ea typeface="Bebas Neue"/>
                <a:cs typeface="Bebas Neue"/>
              </a:defRPr>
            </a:lvl2pPr>
            <a:lvl3pPr algn="ctr">
              <a:buClr>
                <a:schemeClr val="dk1"/>
              </a:buClr>
              <a:buSzPts val="3000"/>
              <a:buFont typeface="Bebas Neue"/>
              <a:buNone/>
              <a:defRPr sz="3000">
                <a:solidFill>
                  <a:schemeClr val="dk1"/>
                </a:solidFill>
                <a:latin typeface="Bebas Neue"/>
                <a:ea typeface="Bebas Neue"/>
                <a:cs typeface="Bebas Neue"/>
              </a:defRPr>
            </a:lvl3pPr>
            <a:lvl4pPr algn="ctr">
              <a:buClr>
                <a:schemeClr val="dk1"/>
              </a:buClr>
              <a:buSzPts val="3000"/>
              <a:buFont typeface="Bebas Neue"/>
              <a:buNone/>
              <a:defRPr sz="3000">
                <a:solidFill>
                  <a:schemeClr val="dk1"/>
                </a:solidFill>
                <a:latin typeface="Bebas Neue"/>
                <a:ea typeface="Bebas Neue"/>
                <a:cs typeface="Bebas Neue"/>
              </a:defRPr>
            </a:lvl4pPr>
            <a:lvl5pPr algn="ctr">
              <a:buClr>
                <a:schemeClr val="dk1"/>
              </a:buClr>
              <a:buSzPts val="3000"/>
              <a:buFont typeface="Bebas Neue"/>
              <a:buNone/>
              <a:defRPr sz="3000">
                <a:solidFill>
                  <a:schemeClr val="dk1"/>
                </a:solidFill>
                <a:latin typeface="Bebas Neue"/>
                <a:ea typeface="Bebas Neue"/>
                <a:cs typeface="Bebas Neue"/>
              </a:defRPr>
            </a:lvl5pPr>
            <a:lvl6pPr algn="ctr">
              <a:buClr>
                <a:schemeClr val="dk1"/>
              </a:buClr>
              <a:buSzPts val="3000"/>
              <a:buFont typeface="Bebas Neue"/>
              <a:buNone/>
              <a:defRPr sz="3000">
                <a:solidFill>
                  <a:schemeClr val="dk1"/>
                </a:solidFill>
                <a:latin typeface="Bebas Neue"/>
                <a:ea typeface="Bebas Neue"/>
                <a:cs typeface="Bebas Neue"/>
              </a:defRPr>
            </a:lvl6pPr>
            <a:lvl7pPr algn="ctr">
              <a:buClr>
                <a:schemeClr val="dk1"/>
              </a:buClr>
              <a:buSzPts val="3000"/>
              <a:buFont typeface="Bebas Neue"/>
              <a:buNone/>
              <a:defRPr sz="3000">
                <a:solidFill>
                  <a:schemeClr val="dk1"/>
                </a:solidFill>
                <a:latin typeface="Bebas Neue"/>
                <a:ea typeface="Bebas Neue"/>
                <a:cs typeface="Bebas Neue"/>
              </a:defRPr>
            </a:lvl7pPr>
            <a:lvl8pPr algn="ctr">
              <a:buClr>
                <a:schemeClr val="dk1"/>
              </a:buClr>
              <a:buSzPts val="3000"/>
              <a:buFont typeface="Bebas Neue"/>
              <a:buNone/>
              <a:defRPr sz="3000">
                <a:solidFill>
                  <a:schemeClr val="dk1"/>
                </a:solidFill>
                <a:latin typeface="Bebas Neue"/>
                <a:ea typeface="Bebas Neue"/>
                <a:cs typeface="Bebas Neue"/>
              </a:defRPr>
            </a:lvl8pPr>
            <a:lvl9pPr algn="ctr">
              <a:buClr>
                <a:schemeClr val="dk1"/>
              </a:buClr>
              <a:buSzPts val="3000"/>
              <a:buFont typeface="Bebas Neue"/>
              <a:buNone/>
              <a:defRPr sz="3000">
                <a:solidFill>
                  <a:schemeClr val="dk1"/>
                </a:solidFill>
                <a:latin typeface="Bebas Neue"/>
                <a:ea typeface="Bebas Neue"/>
                <a:cs typeface="Bebas Neue"/>
              </a:defRPr>
            </a:lvl9pPr>
          </a:lstStyle>
          <a:p>
            <a:r>
              <a:rPr lang="es-ES" sz="4000" dirty="0" err="1"/>
              <a:t>Cataloging</a:t>
            </a:r>
            <a:r>
              <a:rPr lang="es-ES" sz="4000" dirty="0"/>
              <a:t> and </a:t>
            </a:r>
            <a:r>
              <a:rPr lang="es-ES" sz="4000" dirty="0" err="1"/>
              <a:t>digitization</a:t>
            </a:r>
            <a:endParaRPr lang="es-ES" sz="4000" dirty="0"/>
          </a:p>
        </p:txBody>
      </p:sp>
      <p:grpSp>
        <p:nvGrpSpPr>
          <p:cNvPr id="151" name="Google Shape;813;p69"/>
          <p:cNvGrpSpPr/>
          <p:nvPr/>
        </p:nvGrpSpPr>
        <p:grpSpPr>
          <a:xfrm>
            <a:off x="1046823" y="5366981"/>
            <a:ext cx="4389286" cy="3967519"/>
            <a:chOff x="351729" y="712448"/>
            <a:chExt cx="4143919" cy="3735599"/>
          </a:xfrm>
        </p:grpSpPr>
        <p:sp>
          <p:nvSpPr>
            <p:cNvPr id="152" name="Google Shape;814;p69"/>
            <p:cNvSpPr/>
            <p:nvPr/>
          </p:nvSpPr>
          <p:spPr>
            <a:xfrm rot="204443" flipH="1">
              <a:off x="567095" y="823084"/>
              <a:ext cx="3827486" cy="3514326"/>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153" name="Google Shape;815;p69"/>
            <p:cNvSpPr/>
            <p:nvPr/>
          </p:nvSpPr>
          <p:spPr>
            <a:xfrm rot="204437" flipH="1">
              <a:off x="439655" y="990662"/>
              <a:ext cx="3684219" cy="307066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sp>
        <p:nvSpPr>
          <p:cNvPr id="157" name="Google Shape;953;p72"/>
          <p:cNvSpPr txBox="1">
            <a:spLocks/>
          </p:cNvSpPr>
          <p:nvPr/>
        </p:nvSpPr>
        <p:spPr>
          <a:xfrm>
            <a:off x="213580" y="4381500"/>
            <a:ext cx="4053620" cy="6402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Roboto Slab"/>
              <a:buNone/>
              <a:defRPr sz="2800" b="0" i="0" u="none" strike="noStrike" cap="none">
                <a:solidFill>
                  <a:schemeClr val="dk1"/>
                </a:solidFill>
                <a:latin typeface="Calibri Light" panose="020F0302020204030204" pitchFamily="34" charset="0"/>
                <a:ea typeface="Roboto Slab"/>
                <a:cs typeface="Roboto Slab"/>
                <a:sym typeface="Roboto Slab"/>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s-ES" sz="4000" dirty="0" err="1" smtClean="0">
                <a:solidFill>
                  <a:schemeClr val="accent1">
                    <a:lumMod val="50000"/>
                  </a:schemeClr>
                </a:solidFill>
              </a:rPr>
              <a:t>Historic</a:t>
            </a:r>
            <a:r>
              <a:rPr lang="es-ES" sz="4000" dirty="0" smtClean="0">
                <a:solidFill>
                  <a:schemeClr val="accent1">
                    <a:lumMod val="50000"/>
                  </a:schemeClr>
                </a:solidFill>
              </a:rPr>
              <a:t> </a:t>
            </a:r>
            <a:r>
              <a:rPr lang="es-ES" sz="4000" dirty="0" err="1" smtClean="0">
                <a:solidFill>
                  <a:schemeClr val="accent1">
                    <a:lumMod val="50000"/>
                  </a:schemeClr>
                </a:solidFill>
              </a:rPr>
              <a:t>Books</a:t>
            </a:r>
            <a:r>
              <a:rPr lang="es-ES" sz="4000" dirty="0" smtClean="0">
                <a:solidFill>
                  <a:schemeClr val="accent1">
                    <a:lumMod val="50000"/>
                  </a:schemeClr>
                </a:solidFill>
              </a:rPr>
              <a:t> and </a:t>
            </a:r>
            <a:r>
              <a:rPr lang="es-ES" sz="4000" dirty="0" err="1" smtClean="0">
                <a:solidFill>
                  <a:schemeClr val="accent1">
                    <a:lumMod val="50000"/>
                  </a:schemeClr>
                </a:solidFill>
              </a:rPr>
              <a:t>Documents</a:t>
            </a:r>
            <a:endParaRPr lang="es-ES" sz="4000" dirty="0" smtClean="0">
              <a:solidFill>
                <a:schemeClr val="accent1">
                  <a:lumMod val="50000"/>
                </a:schemeClr>
              </a:solidFill>
            </a:endParaRPr>
          </a:p>
        </p:txBody>
      </p:sp>
      <p:sp>
        <p:nvSpPr>
          <p:cNvPr id="158" name="Google Shape;953;p72"/>
          <p:cNvSpPr txBox="1">
            <a:spLocks/>
          </p:cNvSpPr>
          <p:nvPr/>
        </p:nvSpPr>
        <p:spPr>
          <a:xfrm>
            <a:off x="914400" y="6896100"/>
            <a:ext cx="4311295" cy="6402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Roboto Slab"/>
              <a:buNone/>
              <a:defRPr sz="2800" b="0" i="0" u="none" strike="noStrike" cap="none">
                <a:solidFill>
                  <a:schemeClr val="dk1"/>
                </a:solidFill>
                <a:latin typeface="Calibri Light" panose="020F0302020204030204" pitchFamily="34" charset="0"/>
                <a:ea typeface="Roboto Slab"/>
                <a:cs typeface="Roboto Slab"/>
                <a:sym typeface="Roboto Slab"/>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s-ES" sz="4000" dirty="0" smtClean="0">
                <a:solidFill>
                  <a:schemeClr val="accent1">
                    <a:lumMod val="50000"/>
                  </a:schemeClr>
                </a:solidFill>
              </a:rPr>
              <a:t>More </a:t>
            </a:r>
            <a:r>
              <a:rPr lang="es-ES" sz="4000" dirty="0" err="1" smtClean="0">
                <a:solidFill>
                  <a:schemeClr val="accent1">
                    <a:lumMod val="50000"/>
                  </a:schemeClr>
                </a:solidFill>
              </a:rPr>
              <a:t>than</a:t>
            </a:r>
            <a:r>
              <a:rPr lang="es-ES" sz="4000" dirty="0" smtClean="0">
                <a:solidFill>
                  <a:schemeClr val="accent1">
                    <a:lumMod val="50000"/>
                  </a:schemeClr>
                </a:solidFill>
              </a:rPr>
              <a:t> </a:t>
            </a:r>
            <a:r>
              <a:rPr lang="es-ES" sz="4000" dirty="0" smtClean="0">
                <a:solidFill>
                  <a:schemeClr val="accent1">
                    <a:lumMod val="50000"/>
                  </a:schemeClr>
                </a:solidFill>
              </a:rPr>
              <a:t>450 </a:t>
            </a:r>
            <a:r>
              <a:rPr lang="es-ES" sz="4000" dirty="0" err="1" smtClean="0">
                <a:solidFill>
                  <a:schemeClr val="accent1">
                    <a:lumMod val="50000"/>
                  </a:schemeClr>
                </a:solidFill>
              </a:rPr>
              <a:t>Historic</a:t>
            </a:r>
            <a:r>
              <a:rPr lang="es-ES" sz="4000" dirty="0" smtClean="0">
                <a:solidFill>
                  <a:schemeClr val="accent1">
                    <a:lumMod val="50000"/>
                  </a:schemeClr>
                </a:solidFill>
              </a:rPr>
              <a:t> </a:t>
            </a:r>
            <a:r>
              <a:rPr lang="es-ES" sz="4000" dirty="0" err="1" smtClean="0">
                <a:solidFill>
                  <a:schemeClr val="accent1">
                    <a:lumMod val="50000"/>
                  </a:schemeClr>
                </a:solidFill>
              </a:rPr>
              <a:t>Pictures</a:t>
            </a:r>
            <a:endParaRPr lang="es-ES" sz="4000" dirty="0" smtClean="0">
              <a:solidFill>
                <a:schemeClr val="accent1">
                  <a:lumMod val="50000"/>
                </a:schemeClr>
              </a:solidFill>
            </a:endParaRPr>
          </a:p>
        </p:txBody>
      </p:sp>
      <p:sp>
        <p:nvSpPr>
          <p:cNvPr id="75" name="Google Shape;953;p72"/>
          <p:cNvSpPr txBox="1">
            <a:spLocks/>
          </p:cNvSpPr>
          <p:nvPr/>
        </p:nvSpPr>
        <p:spPr>
          <a:xfrm>
            <a:off x="1705459" y="1664700"/>
            <a:ext cx="3846739" cy="6402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Roboto Slab"/>
              <a:buNone/>
              <a:defRPr sz="2800" b="0" i="0" u="none" strike="noStrike" cap="none">
                <a:solidFill>
                  <a:schemeClr val="dk1"/>
                </a:solidFill>
                <a:latin typeface="Calibri Light" panose="020F0302020204030204" pitchFamily="34" charset="0"/>
                <a:ea typeface="Roboto Slab"/>
                <a:cs typeface="Roboto Slab"/>
                <a:sym typeface="Roboto Slab"/>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s-ES" sz="4000" dirty="0" smtClean="0">
                <a:solidFill>
                  <a:schemeClr val="accent1">
                    <a:lumMod val="50000"/>
                  </a:schemeClr>
                </a:solidFill>
              </a:rPr>
              <a:t>More </a:t>
            </a:r>
            <a:r>
              <a:rPr lang="es-ES" sz="4000" dirty="0" err="1" smtClean="0">
                <a:solidFill>
                  <a:schemeClr val="accent1">
                    <a:lumMod val="50000"/>
                  </a:schemeClr>
                </a:solidFill>
              </a:rPr>
              <a:t>than</a:t>
            </a:r>
            <a:r>
              <a:rPr lang="es-ES" sz="4000" dirty="0" smtClean="0">
                <a:solidFill>
                  <a:schemeClr val="accent1">
                    <a:lumMod val="50000"/>
                  </a:schemeClr>
                </a:solidFill>
              </a:rPr>
              <a:t> </a:t>
            </a:r>
            <a:r>
              <a:rPr lang="es-ES" sz="4000" dirty="0" smtClean="0">
                <a:solidFill>
                  <a:schemeClr val="accent1">
                    <a:lumMod val="50000"/>
                  </a:schemeClr>
                </a:solidFill>
              </a:rPr>
              <a:t>300 </a:t>
            </a:r>
            <a:r>
              <a:rPr lang="es-ES" sz="4000" dirty="0" err="1" smtClean="0">
                <a:solidFill>
                  <a:schemeClr val="accent1">
                    <a:lumMod val="50000"/>
                  </a:schemeClr>
                </a:solidFill>
              </a:rPr>
              <a:t>objects</a:t>
            </a:r>
            <a:endParaRPr lang="es-ES" sz="4000" dirty="0" smtClean="0">
              <a:solidFill>
                <a:schemeClr val="accent1">
                  <a:lumMod val="50000"/>
                </a:schemeClr>
              </a:solidFill>
            </a:endParaRPr>
          </a:p>
        </p:txBody>
      </p:sp>
    </p:spTree>
    <p:extLst>
      <p:ext uri="{BB962C8B-B14F-4D97-AF65-F5344CB8AC3E}">
        <p14:creationId xmlns:p14="http://schemas.microsoft.com/office/powerpoint/2010/main" val="346293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p:tgtEl>
                                          <p:spTgt spid="33"/>
                                        </p:tgtEl>
                                        <p:attrNameLst>
                                          <p:attrName>ppt_w</p:attrName>
                                        </p:attrNameLst>
                                      </p:cBhvr>
                                      <p:tavLst>
                                        <p:tav tm="0">
                                          <p:val>
                                            <p:strVal val="0"/>
                                          </p:val>
                                        </p:tav>
                                        <p:tav tm="100000">
                                          <p:val>
                                            <p:strVal val="#ppt_w"/>
                                          </p:val>
                                        </p:tav>
                                      </p:tavLst>
                                    </p:anim>
                                    <p:anim calcmode="lin" valueType="num">
                                      <p:cBhvr additive="base">
                                        <p:cTn id="8" dur="1000"/>
                                        <p:tgtEl>
                                          <p:spTgt spid="3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p:tgtEl>
                                          <p:spTgt spid="47"/>
                                        </p:tgtEl>
                                        <p:attrNameLst>
                                          <p:attrName>ppt_w</p:attrName>
                                        </p:attrNameLst>
                                      </p:cBhvr>
                                      <p:tavLst>
                                        <p:tav tm="0">
                                          <p:val>
                                            <p:strVal val="0"/>
                                          </p:val>
                                        </p:tav>
                                        <p:tav tm="100000">
                                          <p:val>
                                            <p:strVal val="#ppt_w"/>
                                          </p:val>
                                        </p:tav>
                                      </p:tavLst>
                                    </p:anim>
                                    <p:anim calcmode="lin" valueType="num">
                                      <p:cBhvr additive="base">
                                        <p:cTn id="12" dur="1000"/>
                                        <p:tgtEl>
                                          <p:spTgt spid="47"/>
                                        </p:tgtEl>
                                        <p:attrNameLst>
                                          <p:attrName>ppt_h</p:attrName>
                                        </p:attrNameLst>
                                      </p:cBhvr>
                                      <p:tavLst>
                                        <p:tav tm="0">
                                          <p:val>
                                            <p:strVal val="0"/>
                                          </p:val>
                                        </p:tav>
                                        <p:tav tm="100000">
                                          <p:val>
                                            <p:strVal val="#ppt_h"/>
                                          </p:val>
                                        </p:tav>
                                      </p:tavLst>
                                    </p:anim>
                                  </p:childTnLst>
                                </p:cTn>
                              </p:par>
                              <p:par>
                                <p:cTn id="13" presetID="2" presetClass="entr" presetSubtype="2"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1000" fill="hold"/>
                                        <p:tgtEl>
                                          <p:spTgt spid="45"/>
                                        </p:tgtEl>
                                        <p:attrNameLst>
                                          <p:attrName>ppt_x</p:attrName>
                                        </p:attrNameLst>
                                      </p:cBhvr>
                                      <p:tavLst>
                                        <p:tav tm="0">
                                          <p:val>
                                            <p:strVal val="1+#ppt_w/2"/>
                                          </p:val>
                                        </p:tav>
                                        <p:tav tm="100000">
                                          <p:val>
                                            <p:strVal val="#ppt_x"/>
                                          </p:val>
                                        </p:tav>
                                      </p:tavLst>
                                    </p:anim>
                                    <p:anim calcmode="lin" valueType="num">
                                      <p:cBhvr additive="base">
                                        <p:cTn id="16" dur="1000" fill="hold"/>
                                        <p:tgtEl>
                                          <p:spTgt spid="45"/>
                                        </p:tgtEl>
                                        <p:attrNameLst>
                                          <p:attrName>ppt_y</p:attrName>
                                        </p:attrNameLst>
                                      </p:cBhvr>
                                      <p:tavLst>
                                        <p:tav tm="0">
                                          <p:val>
                                            <p:strVal val="#ppt_y"/>
                                          </p:val>
                                        </p:tav>
                                        <p:tav tm="100000">
                                          <p:val>
                                            <p:strVal val="#ppt_y"/>
                                          </p:val>
                                        </p:tav>
                                      </p:tavLst>
                                    </p:anim>
                                  </p:childTnLst>
                                </p:cTn>
                              </p:par>
                              <p:par>
                                <p:cTn id="17" presetID="23" presetClass="entr" presetSubtype="16"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p:tgtEl>
                                          <p:spTgt spid="67"/>
                                        </p:tgtEl>
                                        <p:attrNameLst>
                                          <p:attrName>ppt_w</p:attrName>
                                        </p:attrNameLst>
                                      </p:cBhvr>
                                      <p:tavLst>
                                        <p:tav tm="0">
                                          <p:val>
                                            <p:strVal val="0"/>
                                          </p:val>
                                        </p:tav>
                                        <p:tav tm="100000">
                                          <p:val>
                                            <p:strVal val="#ppt_w"/>
                                          </p:val>
                                        </p:tav>
                                      </p:tavLst>
                                    </p:anim>
                                    <p:anim calcmode="lin" valueType="num">
                                      <p:cBhvr additive="base">
                                        <p:cTn id="20" dur="1000"/>
                                        <p:tgtEl>
                                          <p:spTgt spid="6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76"/>
          <p:cNvSpPr txBox="1">
            <a:spLocks noGrp="1"/>
          </p:cNvSpPr>
          <p:nvPr>
            <p:ph type="title"/>
          </p:nvPr>
        </p:nvSpPr>
        <p:spPr>
          <a:xfrm>
            <a:off x="762000" y="1249849"/>
            <a:ext cx="9786258" cy="640200"/>
          </a:xfrm>
          <a:prstGeom prst="rect">
            <a:avLst/>
          </a:prstGeom>
        </p:spPr>
        <p:txBody>
          <a:bodyPr spcFirstLastPara="1" wrap="square" lIns="182850" tIns="182850" rIns="182850" bIns="182850" anchor="ctr" anchorCtr="0">
            <a:noAutofit/>
          </a:bodyPr>
          <a:lstStyle/>
          <a:p>
            <a:r>
              <a:rPr lang="en" dirty="0" smtClean="0"/>
              <a:t>Temporary Exhibition</a:t>
            </a:r>
            <a:r>
              <a:rPr lang="en" dirty="0" smtClean="0"/>
              <a:t/>
            </a:r>
            <a:br>
              <a:rPr lang="en" dirty="0" smtClean="0"/>
            </a:br>
            <a:r>
              <a:rPr lang="en" dirty="0" smtClean="0">
                <a:solidFill>
                  <a:schemeClr val="accent4"/>
                </a:solidFill>
              </a:rPr>
              <a:t>The Silk in</a:t>
            </a:r>
            <a:r>
              <a:rPr lang="en" dirty="0" smtClean="0">
                <a:solidFill>
                  <a:schemeClr val="accent4"/>
                </a:solidFill>
              </a:rPr>
              <a:t> </a:t>
            </a:r>
            <a:r>
              <a:rPr lang="en" dirty="0" smtClean="0">
                <a:solidFill>
                  <a:schemeClr val="accent4"/>
                </a:solidFill>
              </a:rPr>
              <a:t>Murcia: </a:t>
            </a:r>
            <a:r>
              <a:rPr lang="es-ES" dirty="0" err="1">
                <a:solidFill>
                  <a:schemeClr val="accent4"/>
                </a:solidFill>
              </a:rPr>
              <a:t>Weaving</a:t>
            </a:r>
            <a:r>
              <a:rPr lang="es-ES" dirty="0">
                <a:solidFill>
                  <a:schemeClr val="accent4"/>
                </a:solidFill>
              </a:rPr>
              <a:t> </a:t>
            </a:r>
            <a:r>
              <a:rPr lang="es-ES" dirty="0" err="1">
                <a:solidFill>
                  <a:schemeClr val="accent4"/>
                </a:solidFill>
              </a:rPr>
              <a:t>History</a:t>
            </a:r>
            <a:r>
              <a:rPr lang="es-ES" dirty="0">
                <a:solidFill>
                  <a:schemeClr val="accent4"/>
                </a:solidFill>
              </a:rPr>
              <a:t> and </a:t>
            </a:r>
            <a:r>
              <a:rPr lang="es-ES" dirty="0" err="1">
                <a:solidFill>
                  <a:schemeClr val="accent4"/>
                </a:solidFill>
              </a:rPr>
              <a:t>Science</a:t>
            </a:r>
            <a:endParaRPr dirty="0">
              <a:solidFill>
                <a:schemeClr val="accent4"/>
              </a:solidFill>
            </a:endParaRPr>
          </a:p>
        </p:txBody>
      </p:sp>
      <p:pic>
        <p:nvPicPr>
          <p:cNvPr id="1183" name="Google Shape;1183;p76"/>
          <p:cNvPicPr preferRelativeResize="0"/>
          <p:nvPr/>
        </p:nvPicPr>
        <p:blipFill rotWithShape="1">
          <a:blip r:embed="rId3" cstate="print">
            <a:extLst>
              <a:ext uri="{28A0092B-C50C-407E-A947-70E740481C1C}">
                <a14:useLocalDpi xmlns:a14="http://schemas.microsoft.com/office/drawing/2010/main" val="0"/>
              </a:ext>
            </a:extLst>
          </a:blip>
          <a:srcRect l="12052" r="12233"/>
          <a:stretch/>
        </p:blipFill>
        <p:spPr>
          <a:xfrm>
            <a:off x="0" y="4305503"/>
            <a:ext cx="6134320" cy="5981484"/>
          </a:xfrm>
          <a:prstGeom prst="round2SameRect">
            <a:avLst>
              <a:gd name="adj1" fmla="val 50000"/>
              <a:gd name="adj2" fmla="val 0"/>
            </a:avLst>
          </a:prstGeom>
          <a:noFill/>
          <a:ln>
            <a:noFill/>
          </a:ln>
        </p:spPr>
      </p:pic>
      <p:sp>
        <p:nvSpPr>
          <p:cNvPr id="1184" name="Google Shape;1184;p76"/>
          <p:cNvSpPr/>
          <p:nvPr/>
        </p:nvSpPr>
        <p:spPr>
          <a:xfrm rot="5400000">
            <a:off x="13619369" y="5015796"/>
            <a:ext cx="6658438" cy="388394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cxnSp>
        <p:nvCxnSpPr>
          <p:cNvPr id="5" name="Google Shape;689;p65"/>
          <p:cNvCxnSpPr/>
          <p:nvPr/>
        </p:nvCxnSpPr>
        <p:spPr>
          <a:xfrm>
            <a:off x="4800600" y="2879276"/>
            <a:ext cx="6336000" cy="0"/>
          </a:xfrm>
          <a:prstGeom prst="straightConnector1">
            <a:avLst/>
          </a:prstGeom>
          <a:noFill/>
          <a:ln w="19050" cap="flat" cmpd="sng">
            <a:solidFill>
              <a:schemeClr val="accent1"/>
            </a:solidFill>
            <a:prstDash val="solid"/>
            <a:round/>
            <a:headEnd type="none" w="med" len="med"/>
            <a:tailEnd type="none" w="med" len="med"/>
          </a:ln>
        </p:spPr>
      </p:cxnSp>
      <p:sp>
        <p:nvSpPr>
          <p:cNvPr id="6" name="Google Shape;1119;p75"/>
          <p:cNvSpPr txBox="1">
            <a:spLocks noGrp="1"/>
          </p:cNvSpPr>
          <p:nvPr>
            <p:ph type="subTitle" idx="1"/>
          </p:nvPr>
        </p:nvSpPr>
        <p:spPr>
          <a:xfrm>
            <a:off x="11811000" y="743754"/>
            <a:ext cx="4278064" cy="2647146"/>
          </a:xfrm>
          <a:prstGeom prst="rect">
            <a:avLst/>
          </a:prstGeom>
        </p:spPr>
        <p:txBody>
          <a:bodyPr spcFirstLastPara="1" wrap="square" lIns="182850" tIns="182850" rIns="182850" bIns="182850" anchor="ctr" anchorCtr="0">
            <a:noAutofit/>
          </a:bodyPr>
          <a:lstStyle/>
          <a:p>
            <a:pPr marL="0" indent="0" algn="r"/>
            <a:r>
              <a:rPr lang="en" sz="3200" b="1" dirty="0" smtClean="0">
                <a:solidFill>
                  <a:schemeClr val="tx2"/>
                </a:solidFill>
              </a:rPr>
              <a:t>Water and Science Museum of Murcia – 1 year and a half</a:t>
            </a:r>
            <a:endParaRPr sz="3200" b="1" dirty="0">
              <a:solidFill>
                <a:schemeClr val="tx2"/>
              </a:solidFill>
            </a:endParaRPr>
          </a:p>
        </p:txBody>
      </p:sp>
      <p:sp>
        <p:nvSpPr>
          <p:cNvPr id="7" name="Google Shape;1390;p81"/>
          <p:cNvSpPr/>
          <p:nvPr/>
        </p:nvSpPr>
        <p:spPr>
          <a:xfrm rot="266490">
            <a:off x="11663774" y="841112"/>
            <a:ext cx="5084187" cy="2298714"/>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t="18257" b="8016"/>
          <a:stretch/>
        </p:blipFill>
        <p:spPr>
          <a:xfrm>
            <a:off x="6938376" y="3628549"/>
            <a:ext cx="8396448" cy="4648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848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83"/>
                                        </p:tgtEl>
                                        <p:attrNameLst>
                                          <p:attrName>style.visibility</p:attrName>
                                        </p:attrNameLst>
                                      </p:cBhvr>
                                      <p:to>
                                        <p:strVal val="visible"/>
                                      </p:to>
                                    </p:set>
                                    <p:anim calcmode="lin" valueType="num">
                                      <p:cBhvr additive="base">
                                        <p:cTn id="7" dur="1000"/>
                                        <p:tgtEl>
                                          <p:spTgt spid="1183"/>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184"/>
                                        </p:tgtEl>
                                        <p:attrNameLst>
                                          <p:attrName>style.visibility</p:attrName>
                                        </p:attrNameLst>
                                      </p:cBhvr>
                                      <p:to>
                                        <p:strVal val="visible"/>
                                      </p:to>
                                    </p:set>
                                    <p:anim calcmode="lin" valueType="num">
                                      <p:cBhvr additive="base">
                                        <p:cTn id="10" dur="1000"/>
                                        <p:tgtEl>
                                          <p:spTgt spid="118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pic>
        <p:nvPicPr>
          <p:cNvPr id="1183" name="Google Shape;1183;p76"/>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10077183" y="4121785"/>
            <a:ext cx="8210817" cy="6165215"/>
          </a:xfrm>
          <a:prstGeom prst="round2SameRect">
            <a:avLst>
              <a:gd name="adj1" fmla="val 50000"/>
              <a:gd name="adj2" fmla="val 0"/>
            </a:avLst>
          </a:prstGeom>
          <a:noFill/>
          <a:ln>
            <a:noFill/>
          </a:ln>
        </p:spPr>
      </p:pic>
      <p:sp>
        <p:nvSpPr>
          <p:cNvPr id="1184" name="Google Shape;1184;p76"/>
          <p:cNvSpPr/>
          <p:nvPr/>
        </p:nvSpPr>
        <p:spPr>
          <a:xfrm rot="7058790">
            <a:off x="-117517" y="651885"/>
            <a:ext cx="5189764" cy="2874828"/>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pic>
        <p:nvPicPr>
          <p:cNvPr id="24" name="Google Shape;794;p68"/>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13138" y="372405"/>
            <a:ext cx="9588062" cy="9364987"/>
          </a:xfrm>
          <a:prstGeom prst="flowChartDelay">
            <a:avLst/>
          </a:prstGeom>
          <a:noFill/>
          <a:ln>
            <a:noFill/>
          </a:ln>
        </p:spPr>
      </p:pic>
      <p:sp>
        <p:nvSpPr>
          <p:cNvPr id="25" name="Google Shape;798;p68"/>
          <p:cNvSpPr/>
          <p:nvPr/>
        </p:nvSpPr>
        <p:spPr>
          <a:xfrm rot="10800000" flipV="1">
            <a:off x="0" y="0"/>
            <a:ext cx="9419668" cy="3026744"/>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26" name="Google Shape;801;p68"/>
          <p:cNvGrpSpPr/>
          <p:nvPr/>
        </p:nvGrpSpPr>
        <p:grpSpPr>
          <a:xfrm>
            <a:off x="14641" y="680871"/>
            <a:ext cx="2260930" cy="2588904"/>
            <a:chOff x="7852208" y="207243"/>
            <a:chExt cx="1130465" cy="1294452"/>
          </a:xfrm>
        </p:grpSpPr>
        <p:sp>
          <p:nvSpPr>
            <p:cNvPr id="27" name="Google Shape;802;p68"/>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28" name="Google Shape;803;p68"/>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29" name="Google Shape;804;p68"/>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0" name="Google Shape;805;p68"/>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1" name="Google Shape;806;p68"/>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2" name="Google Shape;807;p68"/>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33" name="Google Shape;808;p68"/>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nvGrpSpPr>
          <p:cNvPr id="14" name="Google Shape;813;p69"/>
          <p:cNvGrpSpPr/>
          <p:nvPr/>
        </p:nvGrpSpPr>
        <p:grpSpPr>
          <a:xfrm>
            <a:off x="11438489" y="50038"/>
            <a:ext cx="4846848" cy="4087148"/>
            <a:chOff x="351729" y="712448"/>
            <a:chExt cx="4143919" cy="3735599"/>
          </a:xfrm>
        </p:grpSpPr>
        <p:sp>
          <p:nvSpPr>
            <p:cNvPr id="15" name="Google Shape;814;p69"/>
            <p:cNvSpPr/>
            <p:nvPr/>
          </p:nvSpPr>
          <p:spPr>
            <a:xfrm rot="204443" flipH="1">
              <a:off x="567095" y="823084"/>
              <a:ext cx="3827486" cy="3514326"/>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16" name="Google Shape;815;p69"/>
            <p:cNvSpPr/>
            <p:nvPr/>
          </p:nvSpPr>
          <p:spPr>
            <a:xfrm rot="204437" flipH="1">
              <a:off x="439655" y="990662"/>
              <a:ext cx="3684219" cy="307066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sp>
        <p:nvSpPr>
          <p:cNvPr id="17" name="Google Shape;953;p72"/>
          <p:cNvSpPr txBox="1">
            <a:spLocks/>
          </p:cNvSpPr>
          <p:nvPr/>
        </p:nvSpPr>
        <p:spPr>
          <a:xfrm>
            <a:off x="11619948" y="1699910"/>
            <a:ext cx="3846739" cy="6402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Roboto Slab"/>
              <a:buNone/>
              <a:defRPr sz="2800" b="0" i="0" u="none" strike="noStrike" cap="none">
                <a:solidFill>
                  <a:schemeClr val="dk1"/>
                </a:solidFill>
                <a:latin typeface="Calibri Light" panose="020F0302020204030204" pitchFamily="34" charset="0"/>
                <a:ea typeface="Roboto Slab"/>
                <a:cs typeface="Roboto Slab"/>
                <a:sym typeface="Roboto Slab"/>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000" dirty="0">
                <a:solidFill>
                  <a:schemeClr val="accent1">
                    <a:lumMod val="50000"/>
                  </a:schemeClr>
                </a:solidFill>
              </a:rPr>
              <a:t>Mantle of the Patron Saint of Murcia</a:t>
            </a:r>
            <a:endParaRPr lang="es-ES" sz="4000" dirty="0" smtClean="0">
              <a:solidFill>
                <a:schemeClr val="accent1">
                  <a:lumMod val="50000"/>
                </a:schemeClr>
              </a:solidFill>
            </a:endParaRPr>
          </a:p>
        </p:txBody>
      </p:sp>
      <p:grpSp>
        <p:nvGrpSpPr>
          <p:cNvPr id="18" name="Google Shape;1389;p81"/>
          <p:cNvGrpSpPr/>
          <p:nvPr/>
        </p:nvGrpSpPr>
        <p:grpSpPr>
          <a:xfrm flipH="1">
            <a:off x="4038600" y="1333500"/>
            <a:ext cx="3701136" cy="2450730"/>
            <a:chOff x="507270" y="901912"/>
            <a:chExt cx="2088112" cy="1870562"/>
          </a:xfrm>
          <a:solidFill>
            <a:srgbClr val="FFE8D4">
              <a:alpha val="60000"/>
            </a:srgbClr>
          </a:solidFill>
        </p:grpSpPr>
        <p:sp>
          <p:nvSpPr>
            <p:cNvPr id="19" name="Google Shape;1390;p81"/>
            <p:cNvSpPr/>
            <p:nvPr/>
          </p:nvSpPr>
          <p:spPr>
            <a:xfrm rot="-204292">
              <a:off x="507270" y="985945"/>
              <a:ext cx="2023291" cy="1786529"/>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grpFill/>
            <a:ln w="9525" cap="flat" cmpd="sng">
              <a:solidFill>
                <a:schemeClr val="tx2"/>
              </a:solidFill>
              <a:prstDash val="solid"/>
              <a:round/>
              <a:headEnd type="none" w="med" len="med"/>
              <a:tailEnd type="none" w="med" len="med"/>
            </a:ln>
          </p:spPr>
        </p:sp>
        <p:sp>
          <p:nvSpPr>
            <p:cNvPr id="20" name="Google Shape;1391;p81"/>
            <p:cNvSpPr/>
            <p:nvPr/>
          </p:nvSpPr>
          <p:spPr>
            <a:xfrm flipH="1">
              <a:off x="607653" y="901912"/>
              <a:ext cx="1987729" cy="1825207"/>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grpFill/>
            <a:ln>
              <a:solidFill>
                <a:schemeClr val="tx2"/>
              </a:solidFill>
            </a:ln>
          </p:spPr>
        </p:sp>
      </p:grpSp>
      <p:sp>
        <p:nvSpPr>
          <p:cNvPr id="21" name="Google Shape;795;p68"/>
          <p:cNvSpPr txBox="1">
            <a:spLocks/>
          </p:cNvSpPr>
          <p:nvPr/>
        </p:nvSpPr>
        <p:spPr>
          <a:xfrm>
            <a:off x="4114800" y="2156096"/>
            <a:ext cx="3356370" cy="100620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Roboto Slab"/>
              <a:buNone/>
              <a:defRPr sz="6750" b="0" i="0" u="none" strike="noStrike" cap="none">
                <a:solidFill>
                  <a:schemeClr val="dk1"/>
                </a:solidFill>
                <a:latin typeface="Calibri Light" panose="020F0302020204030204" pitchFamily="34" charset="0"/>
                <a:ea typeface="Roboto Slab"/>
                <a:cs typeface="Roboto Slab"/>
                <a:sym typeface="Roboto Slab"/>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s-ES" sz="4400" kern="0" dirty="0" smtClean="0">
                <a:solidFill>
                  <a:schemeClr val="tx1">
                    <a:lumMod val="75000"/>
                    <a:lumOff val="25000"/>
                  </a:schemeClr>
                </a:solidFill>
                <a:ea typeface="Nunito"/>
                <a:cs typeface="Nunito"/>
                <a:sym typeface="Nunito"/>
              </a:rPr>
              <a:t>50 </a:t>
            </a:r>
            <a:r>
              <a:rPr lang="es-ES" sz="4400" kern="0" dirty="0" err="1">
                <a:solidFill>
                  <a:schemeClr val="tx1">
                    <a:lumMod val="75000"/>
                    <a:lumOff val="25000"/>
                  </a:schemeClr>
                </a:solidFill>
                <a:ea typeface="Nunito"/>
                <a:cs typeface="Nunito"/>
                <a:sym typeface="Nunito"/>
              </a:rPr>
              <a:t>O</a:t>
            </a:r>
            <a:r>
              <a:rPr lang="es-ES" sz="4400" kern="0" dirty="0" err="1" smtClean="0">
                <a:solidFill>
                  <a:schemeClr val="tx1">
                    <a:lumMod val="75000"/>
                    <a:lumOff val="25000"/>
                  </a:schemeClr>
                </a:solidFill>
                <a:ea typeface="Nunito"/>
                <a:cs typeface="Nunito"/>
                <a:sym typeface="Nunito"/>
              </a:rPr>
              <a:t>bjects</a:t>
            </a:r>
            <a:r>
              <a:rPr lang="es-ES" sz="4400" kern="0" dirty="0" smtClean="0">
                <a:solidFill>
                  <a:schemeClr val="tx1">
                    <a:lumMod val="75000"/>
                    <a:lumOff val="25000"/>
                  </a:schemeClr>
                </a:solidFill>
                <a:ea typeface="Nunito"/>
                <a:cs typeface="Nunito"/>
                <a:sym typeface="Nunito"/>
              </a:rPr>
              <a:t> &amp; 30 </a:t>
            </a:r>
            <a:r>
              <a:rPr lang="es-ES" sz="4400" kern="0" dirty="0" err="1" smtClean="0">
                <a:solidFill>
                  <a:schemeClr val="tx1">
                    <a:lumMod val="75000"/>
                    <a:lumOff val="25000"/>
                  </a:schemeClr>
                </a:solidFill>
                <a:ea typeface="Nunito"/>
                <a:cs typeface="Nunito"/>
                <a:sym typeface="Nunito"/>
              </a:rPr>
              <a:t>Panels</a:t>
            </a:r>
            <a:endParaRPr lang="es-ES" sz="4400" kern="0" dirty="0">
              <a:solidFill>
                <a:schemeClr val="tx1">
                  <a:lumMod val="75000"/>
                  <a:lumOff val="25000"/>
                </a:schemeClr>
              </a:solidFill>
              <a:ea typeface="Nunito"/>
              <a:cs typeface="Nunito"/>
              <a:sym typeface="Nunito"/>
            </a:endParaRP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4178" y="6557475"/>
            <a:ext cx="4611406" cy="34625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9054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83"/>
                                        </p:tgtEl>
                                        <p:attrNameLst>
                                          <p:attrName>style.visibility</p:attrName>
                                        </p:attrNameLst>
                                      </p:cBhvr>
                                      <p:to>
                                        <p:strVal val="visible"/>
                                      </p:to>
                                    </p:set>
                                    <p:anim calcmode="lin" valueType="num">
                                      <p:cBhvr additive="base">
                                        <p:cTn id="7" dur="1000"/>
                                        <p:tgtEl>
                                          <p:spTgt spid="1183"/>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184"/>
                                        </p:tgtEl>
                                        <p:attrNameLst>
                                          <p:attrName>style.visibility</p:attrName>
                                        </p:attrNameLst>
                                      </p:cBhvr>
                                      <p:to>
                                        <p:strVal val="visible"/>
                                      </p:to>
                                    </p:set>
                                    <p:anim calcmode="lin" valueType="num">
                                      <p:cBhvr additive="base">
                                        <p:cTn id="10" dur="1000"/>
                                        <p:tgtEl>
                                          <p:spTgt spid="1184"/>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1000"/>
                                        <p:tgtEl>
                                          <p:spTgt spid="24"/>
                                        </p:tgtEl>
                                        <p:attrNameLst>
                                          <p:attrName>ppt_x</p:attrName>
                                        </p:attrNameLst>
                                      </p:cBhvr>
                                      <p:tavLst>
                                        <p:tav tm="0">
                                          <p:val>
                                            <p:strVal val="#ppt_x-1"/>
                                          </p:val>
                                        </p:tav>
                                        <p:tav tm="100000">
                                          <p:val>
                                            <p:strVal val="#ppt_x"/>
                                          </p:val>
                                        </p:tav>
                                      </p:tavLst>
                                    </p:anim>
                                  </p:childTnLst>
                                </p:cTn>
                              </p:par>
                              <p:par>
                                <p:cTn id="15" presetID="2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p:tgtEl>
                                          <p:spTgt spid="26"/>
                                        </p:tgtEl>
                                        <p:attrNameLst>
                                          <p:attrName>ppt_w</p:attrName>
                                        </p:attrNameLst>
                                      </p:cBhvr>
                                      <p:tavLst>
                                        <p:tav tm="0">
                                          <p:val>
                                            <p:strVal val="0"/>
                                          </p:val>
                                        </p:tav>
                                        <p:tav tm="100000">
                                          <p:val>
                                            <p:strVal val="#ppt_w"/>
                                          </p:val>
                                        </p:tav>
                                      </p:tavLst>
                                    </p:anim>
                                    <p:anim calcmode="lin" valueType="num">
                                      <p:cBhvr additive="base">
                                        <p:cTn id="18" dur="1000"/>
                                        <p:tgtEl>
                                          <p:spTgt spid="26"/>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pic>
        <p:nvPicPr>
          <p:cNvPr id="127" name="Google Shape;794;p68"/>
          <p:cNvPicPr preferRelativeResize="0"/>
          <p:nvPr/>
        </p:nvPicPr>
        <p:blipFill>
          <a:blip r:embed="rId3" cstate="print">
            <a:extLst>
              <a:ext uri="{28A0092B-C50C-407E-A947-70E740481C1C}">
                <a14:useLocalDpi xmlns:a14="http://schemas.microsoft.com/office/drawing/2010/main" val="0"/>
              </a:ext>
            </a:extLst>
          </a:blip>
          <a:stretch>
            <a:fillRect/>
          </a:stretch>
        </p:blipFill>
        <p:spPr>
          <a:xfrm flipH="1">
            <a:off x="12896730" y="1979809"/>
            <a:ext cx="5391270" cy="5084688"/>
          </a:xfrm>
          <a:prstGeom prst="flowChartDelay">
            <a:avLst/>
          </a:prstGeom>
          <a:noFill/>
          <a:ln>
            <a:noFill/>
          </a:ln>
        </p:spPr>
      </p:pic>
      <p:pic>
        <p:nvPicPr>
          <p:cNvPr id="126" name="Google Shape;1183;p76"/>
          <p:cNvPicPr preferRelativeResize="0"/>
          <p:nvPr/>
        </p:nvPicPr>
        <p:blipFill rotWithShape="1">
          <a:blip r:embed="rId4" cstate="print">
            <a:extLst>
              <a:ext uri="{28A0092B-C50C-407E-A947-70E740481C1C}">
                <a14:useLocalDpi xmlns:a14="http://schemas.microsoft.com/office/drawing/2010/main" val="0"/>
              </a:ext>
            </a:extLst>
          </a:blip>
          <a:srcRect t="19813"/>
          <a:stretch/>
        </p:blipFill>
        <p:spPr>
          <a:xfrm>
            <a:off x="10036" y="5905500"/>
            <a:ext cx="8549129" cy="4381500"/>
          </a:xfrm>
          <a:prstGeom prst="round2SameRect">
            <a:avLst>
              <a:gd name="adj1" fmla="val 50000"/>
              <a:gd name="adj2" fmla="val 0"/>
            </a:avLst>
          </a:prstGeom>
          <a:noFill/>
          <a:ln>
            <a:noFill/>
          </a:ln>
        </p:spPr>
      </p:pic>
      <p:sp>
        <p:nvSpPr>
          <p:cNvPr id="1132" name="Google Shape;1132;p75"/>
          <p:cNvSpPr/>
          <p:nvPr/>
        </p:nvSpPr>
        <p:spPr>
          <a:xfrm rot="10074673">
            <a:off x="13955268" y="-412716"/>
            <a:ext cx="4200829" cy="315986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49" name="Google Shape;2010;p90"/>
          <p:cNvGrpSpPr/>
          <p:nvPr/>
        </p:nvGrpSpPr>
        <p:grpSpPr>
          <a:xfrm>
            <a:off x="8001000" y="3695700"/>
            <a:ext cx="1898489" cy="1689456"/>
            <a:chOff x="4899398" y="2893424"/>
            <a:chExt cx="1109098" cy="865635"/>
          </a:xfrm>
        </p:grpSpPr>
        <p:sp>
          <p:nvSpPr>
            <p:cNvPr id="50" name="Google Shape;2011;p90"/>
            <p:cNvSpPr/>
            <p:nvPr/>
          </p:nvSpPr>
          <p:spPr>
            <a:xfrm rot="204262" flipH="1">
              <a:off x="5099228" y="2956154"/>
              <a:ext cx="888050" cy="74017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51" name="Google Shape;2012;p90"/>
            <p:cNvGrpSpPr/>
            <p:nvPr/>
          </p:nvGrpSpPr>
          <p:grpSpPr>
            <a:xfrm rot="10800000">
              <a:off x="4899398" y="2893424"/>
              <a:ext cx="999826" cy="865635"/>
              <a:chOff x="3309445" y="3048328"/>
              <a:chExt cx="2230262" cy="1930927"/>
            </a:xfrm>
          </p:grpSpPr>
          <p:sp>
            <p:nvSpPr>
              <p:cNvPr id="52" name="Google Shape;2013;p90"/>
              <p:cNvSpPr/>
              <p:nvPr/>
            </p:nvSpPr>
            <p:spPr>
              <a:xfrm flipH="1">
                <a:off x="3309445" y="3292395"/>
                <a:ext cx="1837063" cy="1686860"/>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grpSp>
            <p:nvGrpSpPr>
              <p:cNvPr id="53" name="Google Shape;2014;p90"/>
              <p:cNvGrpSpPr/>
              <p:nvPr/>
            </p:nvGrpSpPr>
            <p:grpSpPr>
              <a:xfrm rot="5935345" flipH="1">
                <a:off x="4696492" y="3055864"/>
                <a:ext cx="737623" cy="844624"/>
                <a:chOff x="7852208" y="207243"/>
                <a:chExt cx="1130465" cy="1294452"/>
              </a:xfrm>
            </p:grpSpPr>
            <p:sp>
              <p:nvSpPr>
                <p:cNvPr id="54" name="Google Shape;2015;p90"/>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5" name="Google Shape;2016;p90"/>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6" name="Google Shape;2017;p90"/>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7" name="Google Shape;2018;p90"/>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8" name="Google Shape;2019;p90"/>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9" name="Google Shape;2020;p90"/>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0" name="Google Shape;2021;p90"/>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grpSp>
      <p:grpSp>
        <p:nvGrpSpPr>
          <p:cNvPr id="61" name="Google Shape;2022;p90"/>
          <p:cNvGrpSpPr/>
          <p:nvPr/>
        </p:nvGrpSpPr>
        <p:grpSpPr>
          <a:xfrm>
            <a:off x="1173996" y="2085819"/>
            <a:ext cx="1919705" cy="1748178"/>
            <a:chOff x="7106950" y="2893424"/>
            <a:chExt cx="1109098" cy="865635"/>
          </a:xfrm>
        </p:grpSpPr>
        <p:sp>
          <p:nvSpPr>
            <p:cNvPr id="62" name="Google Shape;2023;p90"/>
            <p:cNvSpPr/>
            <p:nvPr/>
          </p:nvSpPr>
          <p:spPr>
            <a:xfrm rot="-10595738" flipH="1">
              <a:off x="7128168" y="2956154"/>
              <a:ext cx="888050" cy="74017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63" name="Google Shape;2024;p90"/>
            <p:cNvGrpSpPr/>
            <p:nvPr/>
          </p:nvGrpSpPr>
          <p:grpSpPr>
            <a:xfrm>
              <a:off x="7216221" y="2893424"/>
              <a:ext cx="999826" cy="865635"/>
              <a:chOff x="3309445" y="3048328"/>
              <a:chExt cx="2230262" cy="1930927"/>
            </a:xfrm>
          </p:grpSpPr>
          <p:sp>
            <p:nvSpPr>
              <p:cNvPr id="64" name="Google Shape;2025;p90"/>
              <p:cNvSpPr/>
              <p:nvPr/>
            </p:nvSpPr>
            <p:spPr>
              <a:xfrm flipH="1">
                <a:off x="3309445" y="3292395"/>
                <a:ext cx="1837063" cy="1686860"/>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grpSp>
            <p:nvGrpSpPr>
              <p:cNvPr id="65" name="Google Shape;2026;p90"/>
              <p:cNvGrpSpPr/>
              <p:nvPr/>
            </p:nvGrpSpPr>
            <p:grpSpPr>
              <a:xfrm rot="5935345" flipH="1">
                <a:off x="4696492" y="3055864"/>
                <a:ext cx="737623" cy="844624"/>
                <a:chOff x="7852208" y="207243"/>
                <a:chExt cx="1130465" cy="1294452"/>
              </a:xfrm>
            </p:grpSpPr>
            <p:sp>
              <p:nvSpPr>
                <p:cNvPr id="66" name="Google Shape;2027;p90"/>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7" name="Google Shape;2028;p90"/>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8" name="Google Shape;2029;p90"/>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9" name="Google Shape;2030;p90"/>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0" name="Google Shape;2031;p90"/>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1" name="Google Shape;2032;p90"/>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2" name="Google Shape;2033;p90"/>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grpSp>
      <p:sp>
        <p:nvSpPr>
          <p:cNvPr id="109" name="Google Shape;1120;p75"/>
          <p:cNvSpPr txBox="1">
            <a:spLocks/>
          </p:cNvSpPr>
          <p:nvPr/>
        </p:nvSpPr>
        <p:spPr>
          <a:xfrm>
            <a:off x="9868135" y="4156649"/>
            <a:ext cx="3290744" cy="83275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buClr>
                <a:schemeClr val="dk1"/>
              </a:buClr>
              <a:buSzPts val="3000"/>
              <a:buFont typeface="Roboto Slab"/>
              <a:buNone/>
              <a:defRPr sz="2000">
                <a:solidFill>
                  <a:schemeClr val="accent2">
                    <a:lumMod val="75000"/>
                  </a:schemeClr>
                </a:solidFill>
                <a:latin typeface="Calibri Light" panose="020F0302020204030204" pitchFamily="34" charset="0"/>
                <a:ea typeface="Roboto Slab"/>
                <a:cs typeface="Roboto Slab"/>
              </a:defRPr>
            </a:lvl1pPr>
            <a:lvl2pPr algn="ctr">
              <a:buClr>
                <a:schemeClr val="dk1"/>
              </a:buClr>
              <a:buSzPts val="3000"/>
              <a:buFont typeface="Bebas Neue"/>
              <a:buNone/>
              <a:defRPr sz="3000">
                <a:solidFill>
                  <a:schemeClr val="dk1"/>
                </a:solidFill>
                <a:latin typeface="Bebas Neue"/>
                <a:ea typeface="Bebas Neue"/>
                <a:cs typeface="Bebas Neue"/>
              </a:defRPr>
            </a:lvl2pPr>
            <a:lvl3pPr algn="ctr">
              <a:buClr>
                <a:schemeClr val="dk1"/>
              </a:buClr>
              <a:buSzPts val="3000"/>
              <a:buFont typeface="Bebas Neue"/>
              <a:buNone/>
              <a:defRPr sz="3000">
                <a:solidFill>
                  <a:schemeClr val="dk1"/>
                </a:solidFill>
                <a:latin typeface="Bebas Neue"/>
                <a:ea typeface="Bebas Neue"/>
                <a:cs typeface="Bebas Neue"/>
              </a:defRPr>
            </a:lvl3pPr>
            <a:lvl4pPr algn="ctr">
              <a:buClr>
                <a:schemeClr val="dk1"/>
              </a:buClr>
              <a:buSzPts val="3000"/>
              <a:buFont typeface="Bebas Neue"/>
              <a:buNone/>
              <a:defRPr sz="3000">
                <a:solidFill>
                  <a:schemeClr val="dk1"/>
                </a:solidFill>
                <a:latin typeface="Bebas Neue"/>
                <a:ea typeface="Bebas Neue"/>
                <a:cs typeface="Bebas Neue"/>
              </a:defRPr>
            </a:lvl4pPr>
            <a:lvl5pPr algn="ctr">
              <a:buClr>
                <a:schemeClr val="dk1"/>
              </a:buClr>
              <a:buSzPts val="3000"/>
              <a:buFont typeface="Bebas Neue"/>
              <a:buNone/>
              <a:defRPr sz="3000">
                <a:solidFill>
                  <a:schemeClr val="dk1"/>
                </a:solidFill>
                <a:latin typeface="Bebas Neue"/>
                <a:ea typeface="Bebas Neue"/>
                <a:cs typeface="Bebas Neue"/>
              </a:defRPr>
            </a:lvl5pPr>
            <a:lvl6pPr algn="ctr">
              <a:buClr>
                <a:schemeClr val="dk1"/>
              </a:buClr>
              <a:buSzPts val="3000"/>
              <a:buFont typeface="Bebas Neue"/>
              <a:buNone/>
              <a:defRPr sz="3000">
                <a:solidFill>
                  <a:schemeClr val="dk1"/>
                </a:solidFill>
                <a:latin typeface="Bebas Neue"/>
                <a:ea typeface="Bebas Neue"/>
                <a:cs typeface="Bebas Neue"/>
              </a:defRPr>
            </a:lvl6pPr>
            <a:lvl7pPr algn="ctr">
              <a:buClr>
                <a:schemeClr val="dk1"/>
              </a:buClr>
              <a:buSzPts val="3000"/>
              <a:buFont typeface="Bebas Neue"/>
              <a:buNone/>
              <a:defRPr sz="3000">
                <a:solidFill>
                  <a:schemeClr val="dk1"/>
                </a:solidFill>
                <a:latin typeface="Bebas Neue"/>
                <a:ea typeface="Bebas Neue"/>
                <a:cs typeface="Bebas Neue"/>
              </a:defRPr>
            </a:lvl7pPr>
            <a:lvl8pPr algn="ctr">
              <a:buClr>
                <a:schemeClr val="dk1"/>
              </a:buClr>
              <a:buSzPts val="3000"/>
              <a:buFont typeface="Bebas Neue"/>
              <a:buNone/>
              <a:defRPr sz="3000">
                <a:solidFill>
                  <a:schemeClr val="dk1"/>
                </a:solidFill>
                <a:latin typeface="Bebas Neue"/>
                <a:ea typeface="Bebas Neue"/>
                <a:cs typeface="Bebas Neue"/>
              </a:defRPr>
            </a:lvl8pPr>
            <a:lvl9pPr algn="ctr">
              <a:buClr>
                <a:schemeClr val="dk1"/>
              </a:buClr>
              <a:buSzPts val="3000"/>
              <a:buFont typeface="Bebas Neue"/>
              <a:buNone/>
              <a:defRPr sz="3000">
                <a:solidFill>
                  <a:schemeClr val="dk1"/>
                </a:solidFill>
                <a:latin typeface="Bebas Neue"/>
                <a:ea typeface="Bebas Neue"/>
                <a:cs typeface="Bebas Neue"/>
              </a:defRPr>
            </a:lvl9pPr>
          </a:lstStyle>
          <a:p>
            <a:r>
              <a:rPr lang="es-ES" sz="4000" dirty="0" smtClean="0"/>
              <a:t>95 </a:t>
            </a:r>
            <a:r>
              <a:rPr lang="es-ES" sz="4000" dirty="0" err="1" smtClean="0"/>
              <a:t>Guided</a:t>
            </a:r>
            <a:r>
              <a:rPr lang="es-ES" sz="4000" dirty="0" smtClean="0"/>
              <a:t> Tours</a:t>
            </a:r>
            <a:endParaRPr lang="es-ES" sz="4000" dirty="0"/>
          </a:p>
        </p:txBody>
      </p:sp>
      <p:sp>
        <p:nvSpPr>
          <p:cNvPr id="111" name="Google Shape;1120;p75"/>
          <p:cNvSpPr txBox="1">
            <a:spLocks/>
          </p:cNvSpPr>
          <p:nvPr/>
        </p:nvSpPr>
        <p:spPr>
          <a:xfrm>
            <a:off x="2971800" y="2462397"/>
            <a:ext cx="4953000" cy="83275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buClr>
                <a:schemeClr val="dk1"/>
              </a:buClr>
              <a:buSzPts val="3000"/>
              <a:buFont typeface="Roboto Slab"/>
              <a:buNone/>
              <a:defRPr sz="2000">
                <a:solidFill>
                  <a:schemeClr val="accent2">
                    <a:lumMod val="75000"/>
                  </a:schemeClr>
                </a:solidFill>
                <a:latin typeface="Calibri Light" panose="020F0302020204030204" pitchFamily="34" charset="0"/>
                <a:ea typeface="Roboto Slab"/>
                <a:cs typeface="Roboto Slab"/>
              </a:defRPr>
            </a:lvl1pPr>
            <a:lvl2pPr algn="ctr">
              <a:buClr>
                <a:schemeClr val="dk1"/>
              </a:buClr>
              <a:buSzPts val="3000"/>
              <a:buFont typeface="Bebas Neue"/>
              <a:buNone/>
              <a:defRPr sz="3000">
                <a:solidFill>
                  <a:schemeClr val="dk1"/>
                </a:solidFill>
                <a:latin typeface="Bebas Neue"/>
                <a:ea typeface="Bebas Neue"/>
                <a:cs typeface="Bebas Neue"/>
              </a:defRPr>
            </a:lvl2pPr>
            <a:lvl3pPr algn="ctr">
              <a:buClr>
                <a:schemeClr val="dk1"/>
              </a:buClr>
              <a:buSzPts val="3000"/>
              <a:buFont typeface="Bebas Neue"/>
              <a:buNone/>
              <a:defRPr sz="3000">
                <a:solidFill>
                  <a:schemeClr val="dk1"/>
                </a:solidFill>
                <a:latin typeface="Bebas Neue"/>
                <a:ea typeface="Bebas Neue"/>
                <a:cs typeface="Bebas Neue"/>
              </a:defRPr>
            </a:lvl3pPr>
            <a:lvl4pPr algn="ctr">
              <a:buClr>
                <a:schemeClr val="dk1"/>
              </a:buClr>
              <a:buSzPts val="3000"/>
              <a:buFont typeface="Bebas Neue"/>
              <a:buNone/>
              <a:defRPr sz="3000">
                <a:solidFill>
                  <a:schemeClr val="dk1"/>
                </a:solidFill>
                <a:latin typeface="Bebas Neue"/>
                <a:ea typeface="Bebas Neue"/>
                <a:cs typeface="Bebas Neue"/>
              </a:defRPr>
            </a:lvl4pPr>
            <a:lvl5pPr algn="ctr">
              <a:buClr>
                <a:schemeClr val="dk1"/>
              </a:buClr>
              <a:buSzPts val="3000"/>
              <a:buFont typeface="Bebas Neue"/>
              <a:buNone/>
              <a:defRPr sz="3000">
                <a:solidFill>
                  <a:schemeClr val="dk1"/>
                </a:solidFill>
                <a:latin typeface="Bebas Neue"/>
                <a:ea typeface="Bebas Neue"/>
                <a:cs typeface="Bebas Neue"/>
              </a:defRPr>
            </a:lvl5pPr>
            <a:lvl6pPr algn="ctr">
              <a:buClr>
                <a:schemeClr val="dk1"/>
              </a:buClr>
              <a:buSzPts val="3000"/>
              <a:buFont typeface="Bebas Neue"/>
              <a:buNone/>
              <a:defRPr sz="3000">
                <a:solidFill>
                  <a:schemeClr val="dk1"/>
                </a:solidFill>
                <a:latin typeface="Bebas Neue"/>
                <a:ea typeface="Bebas Neue"/>
                <a:cs typeface="Bebas Neue"/>
              </a:defRPr>
            </a:lvl6pPr>
            <a:lvl7pPr algn="ctr">
              <a:buClr>
                <a:schemeClr val="dk1"/>
              </a:buClr>
              <a:buSzPts val="3000"/>
              <a:buFont typeface="Bebas Neue"/>
              <a:buNone/>
              <a:defRPr sz="3000">
                <a:solidFill>
                  <a:schemeClr val="dk1"/>
                </a:solidFill>
                <a:latin typeface="Bebas Neue"/>
                <a:ea typeface="Bebas Neue"/>
                <a:cs typeface="Bebas Neue"/>
              </a:defRPr>
            </a:lvl7pPr>
            <a:lvl8pPr algn="ctr">
              <a:buClr>
                <a:schemeClr val="dk1"/>
              </a:buClr>
              <a:buSzPts val="3000"/>
              <a:buFont typeface="Bebas Neue"/>
              <a:buNone/>
              <a:defRPr sz="3000">
                <a:solidFill>
                  <a:schemeClr val="dk1"/>
                </a:solidFill>
                <a:latin typeface="Bebas Neue"/>
                <a:ea typeface="Bebas Neue"/>
                <a:cs typeface="Bebas Neue"/>
              </a:defRPr>
            </a:lvl8pPr>
            <a:lvl9pPr algn="ctr">
              <a:buClr>
                <a:schemeClr val="dk1"/>
              </a:buClr>
              <a:buSzPts val="3000"/>
              <a:buFont typeface="Bebas Neue"/>
              <a:buNone/>
              <a:defRPr sz="3000">
                <a:solidFill>
                  <a:schemeClr val="dk1"/>
                </a:solidFill>
                <a:latin typeface="Bebas Neue"/>
                <a:ea typeface="Bebas Neue"/>
                <a:cs typeface="Bebas Neue"/>
              </a:defRPr>
            </a:lvl9pPr>
          </a:lstStyle>
          <a:p>
            <a:r>
              <a:rPr lang="es-ES" sz="4000" dirty="0" err="1" smtClean="0"/>
              <a:t>Schools</a:t>
            </a:r>
            <a:r>
              <a:rPr lang="es-ES" sz="4000" dirty="0" smtClean="0"/>
              <a:t> and </a:t>
            </a:r>
            <a:r>
              <a:rPr lang="es-ES" sz="4000" dirty="0" err="1" smtClean="0"/>
              <a:t>groups</a:t>
            </a:r>
            <a:endParaRPr lang="es-ES" sz="4000" dirty="0"/>
          </a:p>
        </p:txBody>
      </p:sp>
      <p:grpSp>
        <p:nvGrpSpPr>
          <p:cNvPr id="1133" name="Google Shape;1133;p75"/>
          <p:cNvGrpSpPr/>
          <p:nvPr/>
        </p:nvGrpSpPr>
        <p:grpSpPr>
          <a:xfrm rot="19762239" flipH="1">
            <a:off x="16235147" y="-372318"/>
            <a:ext cx="1527442" cy="3079066"/>
            <a:chOff x="8415916" y="13915"/>
            <a:chExt cx="609239" cy="1228123"/>
          </a:xfrm>
        </p:grpSpPr>
        <p:sp>
          <p:nvSpPr>
            <p:cNvPr id="1134" name="Google Shape;1134;p75"/>
            <p:cNvSpPr/>
            <p:nvPr/>
          </p:nvSpPr>
          <p:spPr>
            <a:xfrm rot="-6214160">
              <a:off x="8841575" y="1152412"/>
              <a:ext cx="96292" cy="69373"/>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135" name="Google Shape;1135;p75"/>
            <p:cNvSpPr/>
            <p:nvPr/>
          </p:nvSpPr>
          <p:spPr>
            <a:xfrm rot="-6214160">
              <a:off x="8552011" y="977837"/>
              <a:ext cx="89774" cy="74782"/>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hlink"/>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136" name="Google Shape;1136;p75"/>
            <p:cNvSpPr/>
            <p:nvPr/>
          </p:nvSpPr>
          <p:spPr>
            <a:xfrm rot="-6214160">
              <a:off x="8410612" y="525573"/>
              <a:ext cx="89578" cy="59617"/>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137" name="Google Shape;1137;p75"/>
            <p:cNvSpPr/>
            <p:nvPr/>
          </p:nvSpPr>
          <p:spPr>
            <a:xfrm rot="-6214160">
              <a:off x="8639593" y="266784"/>
              <a:ext cx="114976" cy="87840"/>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138" name="Google Shape;1138;p75"/>
            <p:cNvSpPr/>
            <p:nvPr/>
          </p:nvSpPr>
          <p:spPr>
            <a:xfrm rot="-6214160">
              <a:off x="8808879" y="786099"/>
              <a:ext cx="78367" cy="56945"/>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rgbClr val="BDBFC0"/>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139" name="Google Shape;1139;p75"/>
            <p:cNvSpPr/>
            <p:nvPr/>
          </p:nvSpPr>
          <p:spPr>
            <a:xfrm rot="-6214160">
              <a:off x="8905160" y="396696"/>
              <a:ext cx="130011" cy="80888"/>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rgbClr val="CDD7B6"/>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1140" name="Google Shape;1140;p75"/>
            <p:cNvSpPr/>
            <p:nvPr/>
          </p:nvSpPr>
          <p:spPr>
            <a:xfrm rot="-6214160">
              <a:off x="8937217" y="34796"/>
              <a:ext cx="92707" cy="63181"/>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cxnSp>
        <p:nvCxnSpPr>
          <p:cNvPr id="73" name="Google Shape;944;p72"/>
          <p:cNvCxnSpPr>
            <a:cxnSpLocks/>
          </p:cNvCxnSpPr>
          <p:nvPr/>
        </p:nvCxnSpPr>
        <p:spPr>
          <a:xfrm>
            <a:off x="1" y="1324226"/>
            <a:ext cx="13774994" cy="0"/>
          </a:xfrm>
          <a:prstGeom prst="straightConnector1">
            <a:avLst/>
          </a:prstGeom>
          <a:noFill/>
          <a:ln w="19050" cap="flat" cmpd="sng">
            <a:solidFill>
              <a:schemeClr val="accent1"/>
            </a:solidFill>
            <a:prstDash val="solid"/>
            <a:round/>
            <a:headEnd type="none" w="med" len="med"/>
            <a:tailEnd type="none" w="med" len="med"/>
          </a:ln>
        </p:spPr>
      </p:cxnSp>
      <p:sp>
        <p:nvSpPr>
          <p:cNvPr id="74" name="Google Shape;953;p72"/>
          <p:cNvSpPr txBox="1">
            <a:spLocks noGrp="1"/>
          </p:cNvSpPr>
          <p:nvPr>
            <p:ph type="title"/>
          </p:nvPr>
        </p:nvSpPr>
        <p:spPr>
          <a:xfrm>
            <a:off x="432321" y="469408"/>
            <a:ext cx="13280474" cy="640200"/>
          </a:xfrm>
          <a:prstGeom prst="rect">
            <a:avLst/>
          </a:prstGeom>
        </p:spPr>
        <p:txBody>
          <a:bodyPr spcFirstLastPara="1" wrap="square" lIns="182850" tIns="182850" rIns="182850" bIns="182850" anchor="ctr" anchorCtr="0">
            <a:noAutofit/>
          </a:bodyPr>
          <a:lstStyle/>
          <a:p>
            <a:pPr algn="l"/>
            <a:r>
              <a:rPr lang="en" sz="4800" dirty="0" smtClean="0"/>
              <a:t>More than 30,000 visitors</a:t>
            </a:r>
            <a:r>
              <a:rPr lang="en" sz="4800" dirty="0" smtClean="0"/>
              <a:t> </a:t>
            </a:r>
            <a:r>
              <a:rPr lang="en" sz="4800" dirty="0" smtClean="0">
                <a:solidFill>
                  <a:schemeClr val="accent1">
                    <a:lumMod val="75000"/>
                  </a:schemeClr>
                </a:solidFill>
              </a:rPr>
              <a:t>at the exhibition</a:t>
            </a:r>
            <a:endParaRPr sz="4800" dirty="0">
              <a:solidFill>
                <a:schemeClr val="accent1">
                  <a:lumMod val="75000"/>
                </a:schemeClr>
              </a:solidFill>
            </a:endParaRPr>
          </a:p>
        </p:txBody>
      </p:sp>
      <p:grpSp>
        <p:nvGrpSpPr>
          <p:cNvPr id="76" name="Group 10"/>
          <p:cNvGrpSpPr/>
          <p:nvPr/>
        </p:nvGrpSpPr>
        <p:grpSpPr>
          <a:xfrm>
            <a:off x="14401800" y="6820700"/>
            <a:ext cx="3929450" cy="3504400"/>
            <a:chOff x="0" y="0"/>
            <a:chExt cx="5239267" cy="4672533"/>
          </a:xfrm>
        </p:grpSpPr>
        <p:sp>
          <p:nvSpPr>
            <p:cNvPr id="77" name="Freeform 11"/>
            <p:cNvSpPr/>
            <p:nvPr/>
          </p:nvSpPr>
          <p:spPr>
            <a:xfrm>
              <a:off x="127" y="127"/>
              <a:ext cx="5239131" cy="4672330"/>
            </a:xfrm>
            <a:custGeom>
              <a:avLst/>
              <a:gdLst/>
              <a:ahLst/>
              <a:cxnLst/>
              <a:rect l="l" t="t" r="r" b="b"/>
              <a:pathLst>
                <a:path w="5239131" h="4672330">
                  <a:moveTo>
                    <a:pt x="4657344" y="0"/>
                  </a:moveTo>
                  <a:cubicBezTo>
                    <a:pt x="3987800" y="0"/>
                    <a:pt x="2863596" y="165862"/>
                    <a:pt x="1955292" y="1123823"/>
                  </a:cubicBezTo>
                  <a:cubicBezTo>
                    <a:pt x="669417" y="2479548"/>
                    <a:pt x="1072642" y="3196336"/>
                    <a:pt x="0" y="4672330"/>
                  </a:cubicBezTo>
                  <a:lnTo>
                    <a:pt x="5239131" y="4672330"/>
                  </a:lnTo>
                  <a:lnTo>
                    <a:pt x="5239131" y="46482"/>
                  </a:lnTo>
                  <a:cubicBezTo>
                    <a:pt x="5239131" y="46482"/>
                    <a:pt x="5012055" y="0"/>
                    <a:pt x="4657344" y="0"/>
                  </a:cubicBezTo>
                  <a:close/>
                </a:path>
              </a:pathLst>
            </a:custGeom>
            <a:solidFill>
              <a:srgbClr val="CDD7B6"/>
            </a:solidFill>
          </p:spPr>
          <p:txBody>
            <a:bodyPr/>
            <a:lstStyle/>
            <a:p>
              <a:endParaRPr lang="it-IT"/>
            </a:p>
          </p:txBody>
        </p:sp>
      </p:grpSp>
      <p:sp>
        <p:nvSpPr>
          <p:cNvPr id="84" name="Google Shape;1195;p76"/>
          <p:cNvSpPr/>
          <p:nvPr/>
        </p:nvSpPr>
        <p:spPr>
          <a:xfrm>
            <a:off x="8624397" y="4134023"/>
            <a:ext cx="720000" cy="720000"/>
          </a:xfrm>
          <a:custGeom>
            <a:avLst/>
            <a:gdLst/>
            <a:ahLst/>
            <a:cxnLst/>
            <a:rect l="l" t="t" r="r" b="b"/>
            <a:pathLst>
              <a:path w="13823" h="13197" extrusionOk="0">
                <a:moveTo>
                  <a:pt x="1603" y="5161"/>
                </a:moveTo>
                <a:lnTo>
                  <a:pt x="1603" y="7196"/>
                </a:lnTo>
                <a:cubicBezTo>
                  <a:pt x="1139" y="7090"/>
                  <a:pt x="791" y="6675"/>
                  <a:pt x="791" y="6180"/>
                </a:cubicBezTo>
                <a:cubicBezTo>
                  <a:pt x="791" y="5683"/>
                  <a:pt x="1139" y="5268"/>
                  <a:pt x="1603" y="5161"/>
                </a:cubicBezTo>
                <a:close/>
                <a:moveTo>
                  <a:pt x="5577" y="4187"/>
                </a:moveTo>
                <a:lnTo>
                  <a:pt x="5577" y="8162"/>
                </a:lnTo>
                <a:lnTo>
                  <a:pt x="2742" y="8162"/>
                </a:lnTo>
                <a:cubicBezTo>
                  <a:pt x="2563" y="8162"/>
                  <a:pt x="2420" y="8018"/>
                  <a:pt x="2420" y="7841"/>
                </a:cubicBezTo>
                <a:lnTo>
                  <a:pt x="2420" y="4508"/>
                </a:lnTo>
                <a:cubicBezTo>
                  <a:pt x="2420" y="4332"/>
                  <a:pt x="2563" y="4187"/>
                  <a:pt x="2742" y="4187"/>
                </a:cubicBezTo>
                <a:close/>
                <a:moveTo>
                  <a:pt x="11390" y="2132"/>
                </a:moveTo>
                <a:lnTo>
                  <a:pt x="11390" y="10226"/>
                </a:lnTo>
                <a:cubicBezTo>
                  <a:pt x="10863" y="9790"/>
                  <a:pt x="10086" y="9220"/>
                  <a:pt x="9243" y="8849"/>
                </a:cubicBezTo>
                <a:cubicBezTo>
                  <a:pt x="8147" y="8367"/>
                  <a:pt x="6977" y="8226"/>
                  <a:pt x="6375" y="8184"/>
                </a:cubicBezTo>
                <a:lnTo>
                  <a:pt x="6375" y="4174"/>
                </a:lnTo>
                <a:cubicBezTo>
                  <a:pt x="6977" y="4131"/>
                  <a:pt x="8147" y="3991"/>
                  <a:pt x="9243" y="3509"/>
                </a:cubicBezTo>
                <a:cubicBezTo>
                  <a:pt x="10086" y="3138"/>
                  <a:pt x="10863" y="2568"/>
                  <a:pt x="11390" y="2132"/>
                </a:cubicBezTo>
                <a:close/>
                <a:moveTo>
                  <a:pt x="12597" y="798"/>
                </a:moveTo>
                <a:cubicBezTo>
                  <a:pt x="12823" y="798"/>
                  <a:pt x="13005" y="980"/>
                  <a:pt x="13005" y="1202"/>
                </a:cubicBezTo>
                <a:lnTo>
                  <a:pt x="13005" y="11156"/>
                </a:lnTo>
                <a:cubicBezTo>
                  <a:pt x="13005" y="11379"/>
                  <a:pt x="12822" y="11561"/>
                  <a:pt x="12595" y="11561"/>
                </a:cubicBezTo>
                <a:cubicBezTo>
                  <a:pt x="12568" y="11561"/>
                  <a:pt x="12540" y="11558"/>
                  <a:pt x="12512" y="11553"/>
                </a:cubicBezTo>
                <a:cubicBezTo>
                  <a:pt x="12322" y="11515"/>
                  <a:pt x="12188" y="11341"/>
                  <a:pt x="12188" y="11147"/>
                </a:cubicBezTo>
                <a:lnTo>
                  <a:pt x="12188" y="1211"/>
                </a:lnTo>
                <a:cubicBezTo>
                  <a:pt x="12188" y="1017"/>
                  <a:pt x="12322" y="843"/>
                  <a:pt x="12512" y="806"/>
                </a:cubicBezTo>
                <a:cubicBezTo>
                  <a:pt x="12541" y="801"/>
                  <a:pt x="12569" y="798"/>
                  <a:pt x="12597" y="798"/>
                </a:cubicBezTo>
                <a:close/>
                <a:moveTo>
                  <a:pt x="4476" y="8979"/>
                </a:moveTo>
                <a:lnTo>
                  <a:pt x="5452" y="12118"/>
                </a:lnTo>
                <a:cubicBezTo>
                  <a:pt x="5459" y="12143"/>
                  <a:pt x="5446" y="12168"/>
                  <a:pt x="5421" y="12175"/>
                </a:cubicBezTo>
                <a:lnTo>
                  <a:pt x="4734" y="12389"/>
                </a:lnTo>
                <a:cubicBezTo>
                  <a:pt x="4730" y="12390"/>
                  <a:pt x="4725" y="12391"/>
                  <a:pt x="4721" y="12391"/>
                </a:cubicBezTo>
                <a:cubicBezTo>
                  <a:pt x="4702" y="12391"/>
                  <a:pt x="4683" y="12378"/>
                  <a:pt x="4677" y="12359"/>
                </a:cubicBezTo>
                <a:lnTo>
                  <a:pt x="3627" y="8979"/>
                </a:lnTo>
                <a:close/>
                <a:moveTo>
                  <a:pt x="12607" y="0"/>
                </a:moveTo>
                <a:cubicBezTo>
                  <a:pt x="11992" y="0"/>
                  <a:pt x="11482" y="460"/>
                  <a:pt x="11403" y="1055"/>
                </a:cubicBezTo>
                <a:cubicBezTo>
                  <a:pt x="11078" y="1362"/>
                  <a:pt x="10046" y="2285"/>
                  <a:pt x="8924" y="2777"/>
                </a:cubicBezTo>
                <a:cubicBezTo>
                  <a:pt x="7558" y="3378"/>
                  <a:pt x="5998" y="3389"/>
                  <a:pt x="5982" y="3389"/>
                </a:cubicBezTo>
                <a:lnTo>
                  <a:pt x="2750" y="3389"/>
                </a:lnTo>
                <a:cubicBezTo>
                  <a:pt x="2186" y="3389"/>
                  <a:pt x="1717" y="3804"/>
                  <a:pt x="1633" y="4346"/>
                </a:cubicBezTo>
                <a:cubicBezTo>
                  <a:pt x="715" y="4454"/>
                  <a:pt x="1" y="5237"/>
                  <a:pt x="1" y="6184"/>
                </a:cubicBezTo>
                <a:cubicBezTo>
                  <a:pt x="1" y="7131"/>
                  <a:pt x="715" y="7914"/>
                  <a:pt x="1633" y="8022"/>
                </a:cubicBezTo>
                <a:cubicBezTo>
                  <a:pt x="1712" y="8529"/>
                  <a:pt x="2138" y="8979"/>
                  <a:pt x="2791" y="8979"/>
                </a:cubicBezTo>
                <a:lnTo>
                  <a:pt x="3915" y="12595"/>
                </a:lnTo>
                <a:cubicBezTo>
                  <a:pt x="4029" y="12961"/>
                  <a:pt x="4368" y="13196"/>
                  <a:pt x="4733" y="13196"/>
                </a:cubicBezTo>
                <a:cubicBezTo>
                  <a:pt x="4899" y="13196"/>
                  <a:pt x="4930" y="13176"/>
                  <a:pt x="5672" y="12945"/>
                </a:cubicBezTo>
                <a:cubicBezTo>
                  <a:pt x="6122" y="12805"/>
                  <a:pt x="6375" y="12324"/>
                  <a:pt x="6235" y="11874"/>
                </a:cubicBezTo>
                <a:lnTo>
                  <a:pt x="5336" y="8979"/>
                </a:lnTo>
                <a:lnTo>
                  <a:pt x="5982" y="8979"/>
                </a:lnTo>
                <a:cubicBezTo>
                  <a:pt x="5997" y="8979"/>
                  <a:pt x="7558" y="8991"/>
                  <a:pt x="8924" y="9591"/>
                </a:cubicBezTo>
                <a:cubicBezTo>
                  <a:pt x="10045" y="10083"/>
                  <a:pt x="11076" y="11007"/>
                  <a:pt x="11403" y="11315"/>
                </a:cubicBezTo>
                <a:cubicBezTo>
                  <a:pt x="11482" y="11908"/>
                  <a:pt x="11991" y="12368"/>
                  <a:pt x="12606" y="12368"/>
                </a:cubicBezTo>
                <a:cubicBezTo>
                  <a:pt x="12607" y="12368"/>
                  <a:pt x="12608" y="12368"/>
                  <a:pt x="12609" y="12368"/>
                </a:cubicBezTo>
                <a:cubicBezTo>
                  <a:pt x="13276" y="12368"/>
                  <a:pt x="13823" y="11803"/>
                  <a:pt x="13823" y="11135"/>
                </a:cubicBezTo>
                <a:lnTo>
                  <a:pt x="13823" y="1214"/>
                </a:lnTo>
                <a:cubicBezTo>
                  <a:pt x="13823" y="545"/>
                  <a:pt x="13278"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grpSp>
        <p:nvGrpSpPr>
          <p:cNvPr id="85" name="Google Shape;2022;p90"/>
          <p:cNvGrpSpPr/>
          <p:nvPr/>
        </p:nvGrpSpPr>
        <p:grpSpPr>
          <a:xfrm>
            <a:off x="9104477" y="6946592"/>
            <a:ext cx="1919705" cy="1748178"/>
            <a:chOff x="7106950" y="2893424"/>
            <a:chExt cx="1109098" cy="865635"/>
          </a:xfrm>
        </p:grpSpPr>
        <p:sp>
          <p:nvSpPr>
            <p:cNvPr id="86" name="Google Shape;2023;p90"/>
            <p:cNvSpPr/>
            <p:nvPr/>
          </p:nvSpPr>
          <p:spPr>
            <a:xfrm rot="-10595738" flipH="1">
              <a:off x="7128168" y="2956154"/>
              <a:ext cx="888050" cy="74017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87" name="Google Shape;2024;p90"/>
            <p:cNvGrpSpPr/>
            <p:nvPr/>
          </p:nvGrpSpPr>
          <p:grpSpPr>
            <a:xfrm>
              <a:off x="7216221" y="2893424"/>
              <a:ext cx="999826" cy="865635"/>
              <a:chOff x="3309445" y="3048328"/>
              <a:chExt cx="2230262" cy="1930927"/>
            </a:xfrm>
          </p:grpSpPr>
          <p:sp>
            <p:nvSpPr>
              <p:cNvPr id="88" name="Google Shape;2025;p90"/>
              <p:cNvSpPr/>
              <p:nvPr/>
            </p:nvSpPr>
            <p:spPr>
              <a:xfrm flipH="1">
                <a:off x="3309445" y="3292395"/>
                <a:ext cx="1837063" cy="1686860"/>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grpSp>
            <p:nvGrpSpPr>
              <p:cNvPr id="89" name="Google Shape;2026;p90"/>
              <p:cNvGrpSpPr/>
              <p:nvPr/>
            </p:nvGrpSpPr>
            <p:grpSpPr>
              <a:xfrm rot="5935345" flipH="1">
                <a:off x="4696492" y="3055864"/>
                <a:ext cx="737623" cy="844624"/>
                <a:chOff x="7852208" y="207243"/>
                <a:chExt cx="1130465" cy="1294452"/>
              </a:xfrm>
            </p:grpSpPr>
            <p:sp>
              <p:nvSpPr>
                <p:cNvPr id="90" name="Google Shape;2027;p90"/>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91" name="Google Shape;2028;p90"/>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92" name="Google Shape;2029;p90"/>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93" name="Google Shape;2030;p90"/>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94" name="Google Shape;2031;p90"/>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95" name="Google Shape;2032;p90"/>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96" name="Google Shape;2033;p90"/>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grpSp>
      <p:sp>
        <p:nvSpPr>
          <p:cNvPr id="97" name="Google Shape;1120;p75"/>
          <p:cNvSpPr txBox="1">
            <a:spLocks/>
          </p:cNvSpPr>
          <p:nvPr/>
        </p:nvSpPr>
        <p:spPr>
          <a:xfrm>
            <a:off x="10902281" y="7323170"/>
            <a:ext cx="4953000" cy="83275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buClr>
                <a:schemeClr val="dk1"/>
              </a:buClr>
              <a:buSzPts val="3000"/>
              <a:buFont typeface="Roboto Slab"/>
              <a:buNone/>
              <a:defRPr sz="2000">
                <a:solidFill>
                  <a:schemeClr val="accent2">
                    <a:lumMod val="75000"/>
                  </a:schemeClr>
                </a:solidFill>
                <a:latin typeface="Calibri Light" panose="020F0302020204030204" pitchFamily="34" charset="0"/>
                <a:ea typeface="Roboto Slab"/>
                <a:cs typeface="Roboto Slab"/>
              </a:defRPr>
            </a:lvl1pPr>
            <a:lvl2pPr algn="ctr">
              <a:buClr>
                <a:schemeClr val="dk1"/>
              </a:buClr>
              <a:buSzPts val="3000"/>
              <a:buFont typeface="Bebas Neue"/>
              <a:buNone/>
              <a:defRPr sz="3000">
                <a:solidFill>
                  <a:schemeClr val="dk1"/>
                </a:solidFill>
                <a:latin typeface="Bebas Neue"/>
                <a:ea typeface="Bebas Neue"/>
                <a:cs typeface="Bebas Neue"/>
              </a:defRPr>
            </a:lvl2pPr>
            <a:lvl3pPr algn="ctr">
              <a:buClr>
                <a:schemeClr val="dk1"/>
              </a:buClr>
              <a:buSzPts val="3000"/>
              <a:buFont typeface="Bebas Neue"/>
              <a:buNone/>
              <a:defRPr sz="3000">
                <a:solidFill>
                  <a:schemeClr val="dk1"/>
                </a:solidFill>
                <a:latin typeface="Bebas Neue"/>
                <a:ea typeface="Bebas Neue"/>
                <a:cs typeface="Bebas Neue"/>
              </a:defRPr>
            </a:lvl3pPr>
            <a:lvl4pPr algn="ctr">
              <a:buClr>
                <a:schemeClr val="dk1"/>
              </a:buClr>
              <a:buSzPts val="3000"/>
              <a:buFont typeface="Bebas Neue"/>
              <a:buNone/>
              <a:defRPr sz="3000">
                <a:solidFill>
                  <a:schemeClr val="dk1"/>
                </a:solidFill>
                <a:latin typeface="Bebas Neue"/>
                <a:ea typeface="Bebas Neue"/>
                <a:cs typeface="Bebas Neue"/>
              </a:defRPr>
            </a:lvl4pPr>
            <a:lvl5pPr algn="ctr">
              <a:buClr>
                <a:schemeClr val="dk1"/>
              </a:buClr>
              <a:buSzPts val="3000"/>
              <a:buFont typeface="Bebas Neue"/>
              <a:buNone/>
              <a:defRPr sz="3000">
                <a:solidFill>
                  <a:schemeClr val="dk1"/>
                </a:solidFill>
                <a:latin typeface="Bebas Neue"/>
                <a:ea typeface="Bebas Neue"/>
                <a:cs typeface="Bebas Neue"/>
              </a:defRPr>
            </a:lvl5pPr>
            <a:lvl6pPr algn="ctr">
              <a:buClr>
                <a:schemeClr val="dk1"/>
              </a:buClr>
              <a:buSzPts val="3000"/>
              <a:buFont typeface="Bebas Neue"/>
              <a:buNone/>
              <a:defRPr sz="3000">
                <a:solidFill>
                  <a:schemeClr val="dk1"/>
                </a:solidFill>
                <a:latin typeface="Bebas Neue"/>
                <a:ea typeface="Bebas Neue"/>
                <a:cs typeface="Bebas Neue"/>
              </a:defRPr>
            </a:lvl6pPr>
            <a:lvl7pPr algn="ctr">
              <a:buClr>
                <a:schemeClr val="dk1"/>
              </a:buClr>
              <a:buSzPts val="3000"/>
              <a:buFont typeface="Bebas Neue"/>
              <a:buNone/>
              <a:defRPr sz="3000">
                <a:solidFill>
                  <a:schemeClr val="dk1"/>
                </a:solidFill>
                <a:latin typeface="Bebas Neue"/>
                <a:ea typeface="Bebas Neue"/>
                <a:cs typeface="Bebas Neue"/>
              </a:defRPr>
            </a:lvl7pPr>
            <a:lvl8pPr algn="ctr">
              <a:buClr>
                <a:schemeClr val="dk1"/>
              </a:buClr>
              <a:buSzPts val="3000"/>
              <a:buFont typeface="Bebas Neue"/>
              <a:buNone/>
              <a:defRPr sz="3000">
                <a:solidFill>
                  <a:schemeClr val="dk1"/>
                </a:solidFill>
                <a:latin typeface="Bebas Neue"/>
                <a:ea typeface="Bebas Neue"/>
                <a:cs typeface="Bebas Neue"/>
              </a:defRPr>
            </a:lvl8pPr>
            <a:lvl9pPr algn="ctr">
              <a:buClr>
                <a:schemeClr val="dk1"/>
              </a:buClr>
              <a:buSzPts val="3000"/>
              <a:buFont typeface="Bebas Neue"/>
              <a:buNone/>
              <a:defRPr sz="3000">
                <a:solidFill>
                  <a:schemeClr val="dk1"/>
                </a:solidFill>
                <a:latin typeface="Bebas Neue"/>
                <a:ea typeface="Bebas Neue"/>
                <a:cs typeface="Bebas Neue"/>
              </a:defRPr>
            </a:lvl9pPr>
          </a:lstStyle>
          <a:p>
            <a:r>
              <a:rPr lang="es-ES" sz="4000" dirty="0" err="1" smtClean="0"/>
              <a:t>Didactic</a:t>
            </a:r>
            <a:r>
              <a:rPr lang="es-ES" sz="4000" dirty="0" smtClean="0"/>
              <a:t> Workshops </a:t>
            </a:r>
            <a:r>
              <a:rPr lang="es-ES" sz="4000" dirty="0" err="1" smtClean="0"/>
              <a:t>related</a:t>
            </a:r>
            <a:r>
              <a:rPr lang="es-ES" sz="4000" dirty="0" smtClean="0"/>
              <a:t> </a:t>
            </a:r>
            <a:r>
              <a:rPr lang="es-ES" sz="4000" dirty="0" err="1" smtClean="0"/>
              <a:t>with</a:t>
            </a:r>
            <a:r>
              <a:rPr lang="es-ES" sz="4000" dirty="0" smtClean="0"/>
              <a:t> </a:t>
            </a:r>
            <a:r>
              <a:rPr lang="es-ES" sz="4000" dirty="0" err="1" smtClean="0"/>
              <a:t>Silk</a:t>
            </a:r>
            <a:endParaRPr lang="es-ES" sz="4000" dirty="0"/>
          </a:p>
        </p:txBody>
      </p:sp>
      <p:grpSp>
        <p:nvGrpSpPr>
          <p:cNvPr id="99" name="Google Shape;2078;p90"/>
          <p:cNvGrpSpPr/>
          <p:nvPr/>
        </p:nvGrpSpPr>
        <p:grpSpPr>
          <a:xfrm>
            <a:off x="1629805" y="2547677"/>
            <a:ext cx="792000" cy="792000"/>
            <a:chOff x="6679825" y="2693700"/>
            <a:chExt cx="257875" cy="258575"/>
          </a:xfrm>
        </p:grpSpPr>
        <p:sp>
          <p:nvSpPr>
            <p:cNvPr id="100" name="Google Shape;2079;p90"/>
            <p:cNvSpPr/>
            <p:nvPr/>
          </p:nvSpPr>
          <p:spPr>
            <a:xfrm>
              <a:off x="6679825" y="2693700"/>
              <a:ext cx="257875" cy="258575"/>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101" name="Google Shape;2080;p90"/>
            <p:cNvSpPr/>
            <p:nvPr/>
          </p:nvSpPr>
          <p:spPr>
            <a:xfrm flipH="1">
              <a:off x="6679825" y="2693700"/>
              <a:ext cx="257875" cy="258575"/>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grpSp>
      <p:grpSp>
        <p:nvGrpSpPr>
          <p:cNvPr id="102" name="Google Shape;3906;p124"/>
          <p:cNvGrpSpPr/>
          <p:nvPr/>
        </p:nvGrpSpPr>
        <p:grpSpPr>
          <a:xfrm>
            <a:off x="9603405" y="7460680"/>
            <a:ext cx="720000" cy="720000"/>
            <a:chOff x="4791335" y="4008940"/>
            <a:chExt cx="367114" cy="367438"/>
          </a:xfrm>
        </p:grpSpPr>
        <p:sp>
          <p:nvSpPr>
            <p:cNvPr id="103" name="Google Shape;3907;p124"/>
            <p:cNvSpPr/>
            <p:nvPr/>
          </p:nvSpPr>
          <p:spPr>
            <a:xfrm>
              <a:off x="5045921" y="4008940"/>
              <a:ext cx="112528" cy="127928"/>
            </a:xfrm>
            <a:custGeom>
              <a:avLst/>
              <a:gdLst/>
              <a:ahLst/>
              <a:cxnLst/>
              <a:rect l="l" t="t" r="r" b="b"/>
              <a:pathLst>
                <a:path w="4165" h="4735" extrusionOk="0">
                  <a:moveTo>
                    <a:pt x="2085" y="806"/>
                  </a:moveTo>
                  <a:cubicBezTo>
                    <a:pt x="2385" y="806"/>
                    <a:pt x="2627" y="1050"/>
                    <a:pt x="2627" y="1349"/>
                  </a:cubicBezTo>
                  <a:cubicBezTo>
                    <a:pt x="2627" y="1649"/>
                    <a:pt x="2385" y="1891"/>
                    <a:pt x="2085" y="1891"/>
                  </a:cubicBezTo>
                  <a:cubicBezTo>
                    <a:pt x="1786" y="1891"/>
                    <a:pt x="1542" y="1649"/>
                    <a:pt x="1542" y="1349"/>
                  </a:cubicBezTo>
                  <a:cubicBezTo>
                    <a:pt x="1542" y="1050"/>
                    <a:pt x="1786" y="806"/>
                    <a:pt x="2085" y="806"/>
                  </a:cubicBezTo>
                  <a:close/>
                  <a:moveTo>
                    <a:pt x="2085" y="2689"/>
                  </a:moveTo>
                  <a:cubicBezTo>
                    <a:pt x="2785" y="2689"/>
                    <a:pt x="3356" y="3250"/>
                    <a:pt x="3372" y="3947"/>
                  </a:cubicBezTo>
                  <a:lnTo>
                    <a:pt x="798" y="3947"/>
                  </a:lnTo>
                  <a:cubicBezTo>
                    <a:pt x="814" y="3250"/>
                    <a:pt x="1386" y="2689"/>
                    <a:pt x="2085" y="2689"/>
                  </a:cubicBezTo>
                  <a:close/>
                  <a:moveTo>
                    <a:pt x="2081" y="1"/>
                  </a:moveTo>
                  <a:cubicBezTo>
                    <a:pt x="2058" y="1"/>
                    <a:pt x="2034" y="1"/>
                    <a:pt x="2011" y="2"/>
                  </a:cubicBezTo>
                  <a:cubicBezTo>
                    <a:pt x="1334" y="39"/>
                    <a:pt x="787" y="584"/>
                    <a:pt x="747" y="1259"/>
                  </a:cubicBezTo>
                  <a:cubicBezTo>
                    <a:pt x="727" y="1604"/>
                    <a:pt x="836" y="1921"/>
                    <a:pt x="1032" y="2169"/>
                  </a:cubicBezTo>
                  <a:cubicBezTo>
                    <a:pt x="416" y="2531"/>
                    <a:pt x="1" y="3202"/>
                    <a:pt x="1" y="3967"/>
                  </a:cubicBezTo>
                  <a:lnTo>
                    <a:pt x="1" y="4336"/>
                  </a:lnTo>
                  <a:cubicBezTo>
                    <a:pt x="1" y="4556"/>
                    <a:pt x="179" y="4734"/>
                    <a:pt x="398" y="4734"/>
                  </a:cubicBezTo>
                  <a:lnTo>
                    <a:pt x="3765" y="4734"/>
                  </a:lnTo>
                  <a:cubicBezTo>
                    <a:pt x="3986" y="4734"/>
                    <a:pt x="4164" y="4556"/>
                    <a:pt x="4164" y="4336"/>
                  </a:cubicBezTo>
                  <a:lnTo>
                    <a:pt x="4164" y="3967"/>
                  </a:lnTo>
                  <a:cubicBezTo>
                    <a:pt x="4164" y="3202"/>
                    <a:pt x="3748" y="2531"/>
                    <a:pt x="3131" y="2169"/>
                  </a:cubicBezTo>
                  <a:cubicBezTo>
                    <a:pt x="3311" y="1941"/>
                    <a:pt x="3419" y="1653"/>
                    <a:pt x="3419" y="1341"/>
                  </a:cubicBezTo>
                  <a:cubicBezTo>
                    <a:pt x="3419" y="601"/>
                    <a:pt x="2819" y="1"/>
                    <a:pt x="20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104" name="Google Shape;3908;p124"/>
            <p:cNvSpPr/>
            <p:nvPr/>
          </p:nvSpPr>
          <p:spPr>
            <a:xfrm>
              <a:off x="4791335" y="4008940"/>
              <a:ext cx="112555" cy="127928"/>
            </a:xfrm>
            <a:custGeom>
              <a:avLst/>
              <a:gdLst/>
              <a:ahLst/>
              <a:cxnLst/>
              <a:rect l="l" t="t" r="r" b="b"/>
              <a:pathLst>
                <a:path w="4166" h="4735" extrusionOk="0">
                  <a:moveTo>
                    <a:pt x="2082" y="806"/>
                  </a:moveTo>
                  <a:cubicBezTo>
                    <a:pt x="2382" y="806"/>
                    <a:pt x="2626" y="1050"/>
                    <a:pt x="2626" y="1349"/>
                  </a:cubicBezTo>
                  <a:cubicBezTo>
                    <a:pt x="2626" y="1649"/>
                    <a:pt x="2382" y="1891"/>
                    <a:pt x="2082" y="1891"/>
                  </a:cubicBezTo>
                  <a:cubicBezTo>
                    <a:pt x="1783" y="1891"/>
                    <a:pt x="1540" y="1649"/>
                    <a:pt x="1540" y="1349"/>
                  </a:cubicBezTo>
                  <a:cubicBezTo>
                    <a:pt x="1540" y="1050"/>
                    <a:pt x="1783" y="806"/>
                    <a:pt x="2082" y="806"/>
                  </a:cubicBezTo>
                  <a:close/>
                  <a:moveTo>
                    <a:pt x="2082" y="2689"/>
                  </a:moveTo>
                  <a:cubicBezTo>
                    <a:pt x="2784" y="2689"/>
                    <a:pt x="3355" y="3250"/>
                    <a:pt x="3371" y="3947"/>
                  </a:cubicBezTo>
                  <a:lnTo>
                    <a:pt x="795" y="3947"/>
                  </a:lnTo>
                  <a:cubicBezTo>
                    <a:pt x="811" y="3250"/>
                    <a:pt x="1383" y="2689"/>
                    <a:pt x="2082" y="2689"/>
                  </a:cubicBezTo>
                  <a:close/>
                  <a:moveTo>
                    <a:pt x="2083" y="1"/>
                  </a:moveTo>
                  <a:cubicBezTo>
                    <a:pt x="1346" y="1"/>
                    <a:pt x="746" y="602"/>
                    <a:pt x="746" y="1341"/>
                  </a:cubicBezTo>
                  <a:cubicBezTo>
                    <a:pt x="746" y="1653"/>
                    <a:pt x="854" y="1941"/>
                    <a:pt x="1034" y="2169"/>
                  </a:cubicBezTo>
                  <a:cubicBezTo>
                    <a:pt x="417" y="2531"/>
                    <a:pt x="1" y="3202"/>
                    <a:pt x="1" y="3967"/>
                  </a:cubicBezTo>
                  <a:lnTo>
                    <a:pt x="1" y="4336"/>
                  </a:lnTo>
                  <a:cubicBezTo>
                    <a:pt x="1" y="4555"/>
                    <a:pt x="179" y="4734"/>
                    <a:pt x="399" y="4734"/>
                  </a:cubicBezTo>
                  <a:lnTo>
                    <a:pt x="3767" y="4734"/>
                  </a:lnTo>
                  <a:cubicBezTo>
                    <a:pt x="3988" y="4734"/>
                    <a:pt x="4166" y="4556"/>
                    <a:pt x="4166" y="4336"/>
                  </a:cubicBezTo>
                  <a:lnTo>
                    <a:pt x="4166" y="3967"/>
                  </a:lnTo>
                  <a:cubicBezTo>
                    <a:pt x="4166" y="3202"/>
                    <a:pt x="3749" y="2531"/>
                    <a:pt x="3133" y="2169"/>
                  </a:cubicBezTo>
                  <a:cubicBezTo>
                    <a:pt x="3329" y="1921"/>
                    <a:pt x="3440" y="1604"/>
                    <a:pt x="3419" y="1259"/>
                  </a:cubicBezTo>
                  <a:cubicBezTo>
                    <a:pt x="3378" y="584"/>
                    <a:pt x="2832" y="39"/>
                    <a:pt x="2155" y="2"/>
                  </a:cubicBezTo>
                  <a:cubicBezTo>
                    <a:pt x="2131" y="1"/>
                    <a:pt x="2107" y="1"/>
                    <a:pt x="2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105" name="Google Shape;3909;p124"/>
            <p:cNvSpPr/>
            <p:nvPr/>
          </p:nvSpPr>
          <p:spPr>
            <a:xfrm>
              <a:off x="4791335" y="4248450"/>
              <a:ext cx="112555" cy="127928"/>
            </a:xfrm>
            <a:custGeom>
              <a:avLst/>
              <a:gdLst/>
              <a:ahLst/>
              <a:cxnLst/>
              <a:rect l="l" t="t" r="r" b="b"/>
              <a:pathLst>
                <a:path w="4166" h="4735" extrusionOk="0">
                  <a:moveTo>
                    <a:pt x="2082" y="803"/>
                  </a:moveTo>
                  <a:cubicBezTo>
                    <a:pt x="2382" y="803"/>
                    <a:pt x="2626" y="1045"/>
                    <a:pt x="2626" y="1345"/>
                  </a:cubicBezTo>
                  <a:cubicBezTo>
                    <a:pt x="2626" y="1644"/>
                    <a:pt x="2382" y="1888"/>
                    <a:pt x="2082" y="1888"/>
                  </a:cubicBezTo>
                  <a:cubicBezTo>
                    <a:pt x="1783" y="1888"/>
                    <a:pt x="1540" y="1644"/>
                    <a:pt x="1540" y="1345"/>
                  </a:cubicBezTo>
                  <a:cubicBezTo>
                    <a:pt x="1540" y="1045"/>
                    <a:pt x="1783" y="803"/>
                    <a:pt x="2082" y="803"/>
                  </a:cubicBezTo>
                  <a:close/>
                  <a:moveTo>
                    <a:pt x="2082" y="2689"/>
                  </a:moveTo>
                  <a:cubicBezTo>
                    <a:pt x="2784" y="2689"/>
                    <a:pt x="3355" y="3250"/>
                    <a:pt x="3371" y="3947"/>
                  </a:cubicBezTo>
                  <a:lnTo>
                    <a:pt x="795" y="3947"/>
                  </a:lnTo>
                  <a:cubicBezTo>
                    <a:pt x="811" y="3250"/>
                    <a:pt x="1383" y="2689"/>
                    <a:pt x="2082" y="2689"/>
                  </a:cubicBezTo>
                  <a:close/>
                  <a:moveTo>
                    <a:pt x="2085" y="0"/>
                  </a:moveTo>
                  <a:cubicBezTo>
                    <a:pt x="1346" y="0"/>
                    <a:pt x="746" y="601"/>
                    <a:pt x="746" y="1340"/>
                  </a:cubicBezTo>
                  <a:cubicBezTo>
                    <a:pt x="746" y="1653"/>
                    <a:pt x="854" y="1941"/>
                    <a:pt x="1034" y="2169"/>
                  </a:cubicBezTo>
                  <a:cubicBezTo>
                    <a:pt x="417" y="2531"/>
                    <a:pt x="1" y="3202"/>
                    <a:pt x="1" y="3967"/>
                  </a:cubicBezTo>
                  <a:lnTo>
                    <a:pt x="1" y="4335"/>
                  </a:lnTo>
                  <a:cubicBezTo>
                    <a:pt x="1" y="4554"/>
                    <a:pt x="179" y="4734"/>
                    <a:pt x="399" y="4734"/>
                  </a:cubicBezTo>
                  <a:lnTo>
                    <a:pt x="3767" y="4734"/>
                  </a:lnTo>
                  <a:cubicBezTo>
                    <a:pt x="3988" y="4734"/>
                    <a:pt x="4166" y="4556"/>
                    <a:pt x="4166" y="4335"/>
                  </a:cubicBezTo>
                  <a:lnTo>
                    <a:pt x="4166" y="3967"/>
                  </a:lnTo>
                  <a:cubicBezTo>
                    <a:pt x="4166" y="3202"/>
                    <a:pt x="3749" y="2531"/>
                    <a:pt x="3133" y="2169"/>
                  </a:cubicBezTo>
                  <a:cubicBezTo>
                    <a:pt x="3329" y="1920"/>
                    <a:pt x="3438" y="1603"/>
                    <a:pt x="3419" y="1259"/>
                  </a:cubicBezTo>
                  <a:cubicBezTo>
                    <a:pt x="3378" y="584"/>
                    <a:pt x="2830" y="39"/>
                    <a:pt x="2155" y="2"/>
                  </a:cubicBezTo>
                  <a:cubicBezTo>
                    <a:pt x="2132" y="1"/>
                    <a:pt x="2109"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106" name="Google Shape;3910;p124"/>
            <p:cNvSpPr/>
            <p:nvPr/>
          </p:nvSpPr>
          <p:spPr>
            <a:xfrm>
              <a:off x="5045894" y="4248477"/>
              <a:ext cx="112555" cy="127901"/>
            </a:xfrm>
            <a:custGeom>
              <a:avLst/>
              <a:gdLst/>
              <a:ahLst/>
              <a:cxnLst/>
              <a:rect l="l" t="t" r="r" b="b"/>
              <a:pathLst>
                <a:path w="4166" h="4734" extrusionOk="0">
                  <a:moveTo>
                    <a:pt x="2086" y="802"/>
                  </a:moveTo>
                  <a:cubicBezTo>
                    <a:pt x="2386" y="802"/>
                    <a:pt x="2628" y="1046"/>
                    <a:pt x="2628" y="1344"/>
                  </a:cubicBezTo>
                  <a:cubicBezTo>
                    <a:pt x="2628" y="1643"/>
                    <a:pt x="2386" y="1887"/>
                    <a:pt x="2086" y="1887"/>
                  </a:cubicBezTo>
                  <a:cubicBezTo>
                    <a:pt x="1787" y="1887"/>
                    <a:pt x="1543" y="1643"/>
                    <a:pt x="1543" y="1344"/>
                  </a:cubicBezTo>
                  <a:cubicBezTo>
                    <a:pt x="1543" y="1046"/>
                    <a:pt x="1787" y="802"/>
                    <a:pt x="2086" y="802"/>
                  </a:cubicBezTo>
                  <a:close/>
                  <a:moveTo>
                    <a:pt x="2086" y="2688"/>
                  </a:moveTo>
                  <a:cubicBezTo>
                    <a:pt x="2786" y="2688"/>
                    <a:pt x="3357" y="3250"/>
                    <a:pt x="3373" y="3946"/>
                  </a:cubicBezTo>
                  <a:lnTo>
                    <a:pt x="799" y="3946"/>
                  </a:lnTo>
                  <a:cubicBezTo>
                    <a:pt x="815" y="3250"/>
                    <a:pt x="1387" y="2688"/>
                    <a:pt x="2086" y="2688"/>
                  </a:cubicBezTo>
                  <a:close/>
                  <a:moveTo>
                    <a:pt x="2083" y="1"/>
                  </a:moveTo>
                  <a:cubicBezTo>
                    <a:pt x="1345" y="1"/>
                    <a:pt x="745" y="601"/>
                    <a:pt x="745" y="1339"/>
                  </a:cubicBezTo>
                  <a:cubicBezTo>
                    <a:pt x="745" y="1652"/>
                    <a:pt x="853" y="1940"/>
                    <a:pt x="1033" y="2168"/>
                  </a:cubicBezTo>
                  <a:cubicBezTo>
                    <a:pt x="417" y="2530"/>
                    <a:pt x="0" y="3201"/>
                    <a:pt x="0" y="3966"/>
                  </a:cubicBezTo>
                  <a:lnTo>
                    <a:pt x="0" y="4334"/>
                  </a:lnTo>
                  <a:cubicBezTo>
                    <a:pt x="0" y="4555"/>
                    <a:pt x="178" y="4733"/>
                    <a:pt x="399" y="4733"/>
                  </a:cubicBezTo>
                  <a:lnTo>
                    <a:pt x="3766" y="4733"/>
                  </a:lnTo>
                  <a:cubicBezTo>
                    <a:pt x="3987" y="4733"/>
                    <a:pt x="4165" y="4555"/>
                    <a:pt x="4165" y="4334"/>
                  </a:cubicBezTo>
                  <a:lnTo>
                    <a:pt x="4165" y="3966"/>
                  </a:lnTo>
                  <a:cubicBezTo>
                    <a:pt x="4165" y="3201"/>
                    <a:pt x="3749" y="2530"/>
                    <a:pt x="3132" y="2168"/>
                  </a:cubicBezTo>
                  <a:cubicBezTo>
                    <a:pt x="3328" y="1919"/>
                    <a:pt x="3439" y="1602"/>
                    <a:pt x="3419" y="1258"/>
                  </a:cubicBezTo>
                  <a:cubicBezTo>
                    <a:pt x="3378" y="583"/>
                    <a:pt x="2830" y="38"/>
                    <a:pt x="2155" y="3"/>
                  </a:cubicBezTo>
                  <a:cubicBezTo>
                    <a:pt x="2131" y="1"/>
                    <a:pt x="2107" y="1"/>
                    <a:pt x="2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107" name="Google Shape;3911;p124"/>
            <p:cNvSpPr/>
            <p:nvPr/>
          </p:nvSpPr>
          <p:spPr>
            <a:xfrm>
              <a:off x="4865336" y="4086048"/>
              <a:ext cx="216410" cy="214843"/>
            </a:xfrm>
            <a:custGeom>
              <a:avLst/>
              <a:gdLst/>
              <a:ahLst/>
              <a:cxnLst/>
              <a:rect l="l" t="t" r="r" b="b"/>
              <a:pathLst>
                <a:path w="8010" h="7952" extrusionOk="0">
                  <a:moveTo>
                    <a:pt x="4458" y="1942"/>
                  </a:moveTo>
                  <a:cubicBezTo>
                    <a:pt x="5266" y="2102"/>
                    <a:pt x="5904" y="2741"/>
                    <a:pt x="6067" y="3549"/>
                  </a:cubicBezTo>
                  <a:lnTo>
                    <a:pt x="5370" y="3549"/>
                  </a:lnTo>
                  <a:cubicBezTo>
                    <a:pt x="5187" y="3549"/>
                    <a:pt x="5021" y="3670"/>
                    <a:pt x="4977" y="3848"/>
                  </a:cubicBezTo>
                  <a:cubicBezTo>
                    <a:pt x="4910" y="4116"/>
                    <a:pt x="5110" y="4355"/>
                    <a:pt x="5367" y="4355"/>
                  </a:cubicBezTo>
                  <a:lnTo>
                    <a:pt x="6067" y="4355"/>
                  </a:lnTo>
                  <a:cubicBezTo>
                    <a:pt x="5904" y="5163"/>
                    <a:pt x="5266" y="5801"/>
                    <a:pt x="4458" y="5964"/>
                  </a:cubicBezTo>
                  <a:lnTo>
                    <a:pt x="4458" y="5267"/>
                  </a:lnTo>
                  <a:cubicBezTo>
                    <a:pt x="4458" y="5084"/>
                    <a:pt x="4337" y="4918"/>
                    <a:pt x="4159" y="4874"/>
                  </a:cubicBezTo>
                  <a:cubicBezTo>
                    <a:pt x="4123" y="4865"/>
                    <a:pt x="4088" y="4861"/>
                    <a:pt x="4054" y="4861"/>
                  </a:cubicBezTo>
                  <a:cubicBezTo>
                    <a:pt x="3832" y="4861"/>
                    <a:pt x="3652" y="5041"/>
                    <a:pt x="3652" y="5264"/>
                  </a:cubicBezTo>
                  <a:lnTo>
                    <a:pt x="3652" y="5964"/>
                  </a:lnTo>
                  <a:cubicBezTo>
                    <a:pt x="2844" y="5801"/>
                    <a:pt x="2205" y="5163"/>
                    <a:pt x="2043" y="4355"/>
                  </a:cubicBezTo>
                  <a:lnTo>
                    <a:pt x="2740" y="4355"/>
                  </a:lnTo>
                  <a:cubicBezTo>
                    <a:pt x="2923" y="4355"/>
                    <a:pt x="3089" y="4234"/>
                    <a:pt x="3133" y="4056"/>
                  </a:cubicBezTo>
                  <a:cubicBezTo>
                    <a:pt x="3200" y="3788"/>
                    <a:pt x="3000" y="3549"/>
                    <a:pt x="2743" y="3549"/>
                  </a:cubicBezTo>
                  <a:lnTo>
                    <a:pt x="2043" y="3549"/>
                  </a:lnTo>
                  <a:cubicBezTo>
                    <a:pt x="2205" y="2741"/>
                    <a:pt x="2844" y="2102"/>
                    <a:pt x="3652" y="1942"/>
                  </a:cubicBezTo>
                  <a:lnTo>
                    <a:pt x="3652" y="2637"/>
                  </a:lnTo>
                  <a:cubicBezTo>
                    <a:pt x="3652" y="2821"/>
                    <a:pt x="3773" y="2986"/>
                    <a:pt x="3951" y="3030"/>
                  </a:cubicBezTo>
                  <a:cubicBezTo>
                    <a:pt x="3987" y="3039"/>
                    <a:pt x="4022" y="3043"/>
                    <a:pt x="4056" y="3043"/>
                  </a:cubicBezTo>
                  <a:cubicBezTo>
                    <a:pt x="4278" y="3043"/>
                    <a:pt x="4458" y="2863"/>
                    <a:pt x="4458" y="2640"/>
                  </a:cubicBezTo>
                  <a:lnTo>
                    <a:pt x="4458" y="1942"/>
                  </a:lnTo>
                  <a:close/>
                  <a:moveTo>
                    <a:pt x="4056" y="0"/>
                  </a:moveTo>
                  <a:cubicBezTo>
                    <a:pt x="3836" y="0"/>
                    <a:pt x="3658" y="178"/>
                    <a:pt x="3652" y="399"/>
                  </a:cubicBezTo>
                  <a:lnTo>
                    <a:pt x="3652" y="1157"/>
                  </a:lnTo>
                  <a:cubicBezTo>
                    <a:pt x="1532" y="1333"/>
                    <a:pt x="1262" y="3549"/>
                    <a:pt x="1262" y="3549"/>
                  </a:cubicBezTo>
                  <a:lnTo>
                    <a:pt x="463" y="3549"/>
                  </a:lnTo>
                  <a:cubicBezTo>
                    <a:pt x="278" y="3549"/>
                    <a:pt x="113" y="3670"/>
                    <a:pt x="68" y="3848"/>
                  </a:cubicBezTo>
                  <a:cubicBezTo>
                    <a:pt x="1" y="4116"/>
                    <a:pt x="202" y="4355"/>
                    <a:pt x="458" y="4355"/>
                  </a:cubicBezTo>
                  <a:lnTo>
                    <a:pt x="1227" y="4355"/>
                  </a:lnTo>
                  <a:cubicBezTo>
                    <a:pt x="1403" y="5609"/>
                    <a:pt x="2398" y="6602"/>
                    <a:pt x="3652" y="6780"/>
                  </a:cubicBezTo>
                  <a:lnTo>
                    <a:pt x="3652" y="7546"/>
                  </a:lnTo>
                  <a:cubicBezTo>
                    <a:pt x="3652" y="7728"/>
                    <a:pt x="3773" y="7893"/>
                    <a:pt x="3951" y="7939"/>
                  </a:cubicBezTo>
                  <a:cubicBezTo>
                    <a:pt x="3987" y="7948"/>
                    <a:pt x="4022" y="7952"/>
                    <a:pt x="4056" y="7952"/>
                  </a:cubicBezTo>
                  <a:cubicBezTo>
                    <a:pt x="4278" y="7952"/>
                    <a:pt x="4458" y="7772"/>
                    <a:pt x="4458" y="7549"/>
                  </a:cubicBezTo>
                  <a:lnTo>
                    <a:pt x="4458" y="6748"/>
                  </a:lnTo>
                  <a:cubicBezTo>
                    <a:pt x="4458" y="6748"/>
                    <a:pt x="6578" y="6379"/>
                    <a:pt x="6851" y="4355"/>
                  </a:cubicBezTo>
                  <a:lnTo>
                    <a:pt x="7611" y="4355"/>
                  </a:lnTo>
                  <a:cubicBezTo>
                    <a:pt x="7831" y="4351"/>
                    <a:pt x="8010" y="4173"/>
                    <a:pt x="8010" y="3953"/>
                  </a:cubicBezTo>
                  <a:cubicBezTo>
                    <a:pt x="8010" y="3733"/>
                    <a:pt x="7831" y="3555"/>
                    <a:pt x="7611" y="3549"/>
                  </a:cubicBezTo>
                  <a:lnTo>
                    <a:pt x="6851" y="3549"/>
                  </a:lnTo>
                  <a:cubicBezTo>
                    <a:pt x="6676" y="2316"/>
                    <a:pt x="5693" y="1333"/>
                    <a:pt x="4458" y="1157"/>
                  </a:cubicBezTo>
                  <a:lnTo>
                    <a:pt x="4458" y="399"/>
                  </a:lnTo>
                  <a:cubicBezTo>
                    <a:pt x="4454" y="178"/>
                    <a:pt x="4276" y="0"/>
                    <a:pt x="40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grpSp>
    </p:spTree>
    <p:extLst>
      <p:ext uri="{BB962C8B-B14F-4D97-AF65-F5344CB8AC3E}">
        <p14:creationId xmlns:p14="http://schemas.microsoft.com/office/powerpoint/2010/main" val="200965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1000"/>
                                        <p:tgtEl>
                                          <p:spTgt spid="126"/>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 calcmode="lin" valueType="num">
                                      <p:cBhvr additive="base">
                                        <p:cTn id="10" dur="1000" fill="hold"/>
                                        <p:tgtEl>
                                          <p:spTgt spid="127"/>
                                        </p:tgtEl>
                                        <p:attrNameLst>
                                          <p:attrName>ppt_x</p:attrName>
                                        </p:attrNameLst>
                                      </p:cBhvr>
                                      <p:tavLst>
                                        <p:tav tm="0">
                                          <p:val>
                                            <p:strVal val="1+#ppt_w/2"/>
                                          </p:val>
                                        </p:tav>
                                        <p:tav tm="100000">
                                          <p:val>
                                            <p:strVal val="#ppt_x"/>
                                          </p:val>
                                        </p:tav>
                                      </p:tavLst>
                                    </p:anim>
                                    <p:anim calcmode="lin" valueType="num">
                                      <p:cBhvr additive="base">
                                        <p:cTn id="11" dur="1000" fill="hold"/>
                                        <p:tgtEl>
                                          <p:spTgt spid="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94" name="Google Shape;794;p68"/>
          <p:cNvPicPr preferRelativeResize="0"/>
          <p:nvPr/>
        </p:nvPicPr>
        <p:blipFill>
          <a:blip r:embed="rId3">
            <a:extLst>
              <a:ext uri="{28A0092B-C50C-407E-A947-70E740481C1C}">
                <a14:useLocalDpi xmlns:a14="http://schemas.microsoft.com/office/drawing/2010/main" val="0"/>
              </a:ext>
            </a:extLst>
          </a:blip>
          <a:stretch>
            <a:fillRect/>
          </a:stretch>
        </p:blipFill>
        <p:spPr>
          <a:xfrm>
            <a:off x="-61559" y="-2"/>
            <a:ext cx="8229689" cy="9283800"/>
          </a:xfrm>
          <a:prstGeom prst="flowChartDelay">
            <a:avLst/>
          </a:prstGeom>
          <a:noFill/>
          <a:ln>
            <a:noFill/>
          </a:ln>
        </p:spPr>
      </p:pic>
      <p:sp>
        <p:nvSpPr>
          <p:cNvPr id="798" name="Google Shape;798;p68"/>
          <p:cNvSpPr/>
          <p:nvPr/>
        </p:nvSpPr>
        <p:spPr>
          <a:xfrm rot="10800000">
            <a:off x="-104354" y="7260256"/>
            <a:ext cx="9419668" cy="3026744"/>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0" name="Google Shape;800;p68"/>
          <p:cNvSpPr/>
          <p:nvPr/>
        </p:nvSpPr>
        <p:spPr>
          <a:xfrm rot="271565">
            <a:off x="12171082" y="244409"/>
            <a:ext cx="6340540" cy="3698510"/>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801" name="Google Shape;801;p68"/>
          <p:cNvGrpSpPr/>
          <p:nvPr/>
        </p:nvGrpSpPr>
        <p:grpSpPr>
          <a:xfrm>
            <a:off x="542517" y="7125786"/>
            <a:ext cx="2260930" cy="2588904"/>
            <a:chOff x="7852208" y="207243"/>
            <a:chExt cx="1130465" cy="1294452"/>
          </a:xfrm>
        </p:grpSpPr>
        <p:sp>
          <p:nvSpPr>
            <p:cNvPr id="802" name="Google Shape;802;p68"/>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3" name="Google Shape;803;p68"/>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4" name="Google Shape;804;p68"/>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5" name="Google Shape;805;p68"/>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6" name="Google Shape;806;p68"/>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7" name="Google Shape;807;p68"/>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8" name="Google Shape;808;p68"/>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nvGrpSpPr>
          <p:cNvPr id="31" name="Google Shape;585;p64"/>
          <p:cNvGrpSpPr/>
          <p:nvPr/>
        </p:nvGrpSpPr>
        <p:grpSpPr>
          <a:xfrm rot="-8474603" flipH="1">
            <a:off x="13824173" y="1622175"/>
            <a:ext cx="1676970" cy="1920234"/>
            <a:chOff x="7852208" y="207243"/>
            <a:chExt cx="1130465" cy="1294452"/>
          </a:xfrm>
        </p:grpSpPr>
        <p:sp>
          <p:nvSpPr>
            <p:cNvPr id="32"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33"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34"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35"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36"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37"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38"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grpSp>
      <p:cxnSp>
        <p:nvCxnSpPr>
          <p:cNvPr id="39" name="Google Shape;3279;p113"/>
          <p:cNvCxnSpPr/>
          <p:nvPr/>
        </p:nvCxnSpPr>
        <p:spPr>
          <a:xfrm>
            <a:off x="9619446" y="5296781"/>
            <a:ext cx="0" cy="2136722"/>
          </a:xfrm>
          <a:prstGeom prst="straightConnector1">
            <a:avLst/>
          </a:prstGeom>
          <a:noFill/>
          <a:ln w="9525" cap="flat" cmpd="sng">
            <a:solidFill>
              <a:schemeClr val="accent4"/>
            </a:solidFill>
            <a:prstDash val="solid"/>
            <a:round/>
            <a:headEnd type="none" w="med" len="med"/>
            <a:tailEnd type="none" w="med" len="med"/>
          </a:ln>
        </p:spPr>
      </p:cxnSp>
      <p:grpSp>
        <p:nvGrpSpPr>
          <p:cNvPr id="53" name="Google Shape;3299;p113"/>
          <p:cNvGrpSpPr/>
          <p:nvPr/>
        </p:nvGrpSpPr>
        <p:grpSpPr>
          <a:xfrm flipH="1">
            <a:off x="8354691" y="4762500"/>
            <a:ext cx="1681027" cy="1256420"/>
            <a:chOff x="8374006" y="706375"/>
            <a:chExt cx="606958" cy="508043"/>
          </a:xfrm>
        </p:grpSpPr>
        <p:sp>
          <p:nvSpPr>
            <p:cNvPr id="54" name="Google Shape;3300;p113"/>
            <p:cNvSpPr/>
            <p:nvPr/>
          </p:nvSpPr>
          <p:spPr>
            <a:xfrm rot="204281" flipH="1">
              <a:off x="8386626" y="761498"/>
              <a:ext cx="478295" cy="43910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55" name="Google Shape;3301;p113"/>
            <p:cNvSpPr/>
            <p:nvPr/>
          </p:nvSpPr>
          <p:spPr>
            <a:xfrm rot="204334" flipH="1">
              <a:off x="8387026" y="799044"/>
              <a:ext cx="382538" cy="351284"/>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chemeClr val="accent4"/>
            </a:solidFill>
            <a:ln w="9525" cap="flat" cmpd="sng">
              <a:solidFill>
                <a:schemeClr val="accent4"/>
              </a:solidFill>
              <a:prstDash val="solid"/>
              <a:round/>
              <a:headEnd type="none" w="med" len="med"/>
              <a:tailEnd type="none" w="med" len="med"/>
            </a:ln>
          </p:spPr>
        </p:sp>
        <p:grpSp>
          <p:nvGrpSpPr>
            <p:cNvPr id="56" name="Google Shape;3302;p113"/>
            <p:cNvGrpSpPr/>
            <p:nvPr/>
          </p:nvGrpSpPr>
          <p:grpSpPr>
            <a:xfrm rot="6138553" flipH="1">
              <a:off x="8757150" y="713675"/>
              <a:ext cx="191957" cy="219803"/>
              <a:chOff x="7852208" y="207243"/>
              <a:chExt cx="1130465" cy="1294452"/>
            </a:xfrm>
          </p:grpSpPr>
          <p:sp>
            <p:nvSpPr>
              <p:cNvPr id="57" name="Google Shape;3303;p113"/>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8" name="Google Shape;3304;p113"/>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59" name="Google Shape;3305;p113"/>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0" name="Google Shape;3306;p113"/>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1" name="Google Shape;3307;p113"/>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2" name="Google Shape;3308;p113"/>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63" name="Google Shape;3309;p113"/>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sp>
        <p:nvSpPr>
          <p:cNvPr id="64" name="Google Shape;3310;p113"/>
          <p:cNvSpPr txBox="1"/>
          <p:nvPr/>
        </p:nvSpPr>
        <p:spPr>
          <a:xfrm>
            <a:off x="10187010" y="4914900"/>
            <a:ext cx="6346800" cy="921600"/>
          </a:xfrm>
          <a:prstGeom prst="rect">
            <a:avLst/>
          </a:prstGeom>
          <a:noFill/>
          <a:ln>
            <a:noFill/>
          </a:ln>
        </p:spPr>
        <p:txBody>
          <a:bodyPr spcFirstLastPara="1" wrap="square" lIns="182850" tIns="182850" rIns="182850" bIns="182850" anchor="b" anchorCtr="0">
            <a:noAutofit/>
          </a:bodyPr>
          <a:lstStyle/>
          <a:p>
            <a:pPr lvl="0" algn="just"/>
            <a:r>
              <a:rPr lang="es-ES" sz="3400" dirty="0" err="1" smtClean="0">
                <a:solidFill>
                  <a:schemeClr val="dk1"/>
                </a:solidFill>
                <a:latin typeface="Calibri Light" panose="020F0302020204030204" pitchFamily="34" charset="0"/>
                <a:ea typeface="Roboto Slab"/>
                <a:cs typeface="Roboto Slab"/>
                <a:sym typeface="Roboto Slab"/>
              </a:rPr>
              <a:t>Dissemination</a:t>
            </a:r>
            <a:r>
              <a:rPr lang="es-ES" sz="3400" dirty="0" smtClean="0">
                <a:solidFill>
                  <a:schemeClr val="dk1"/>
                </a:solidFill>
                <a:latin typeface="Calibri Light" panose="020F0302020204030204" pitchFamily="34" charset="0"/>
                <a:ea typeface="Roboto Slab"/>
                <a:cs typeface="Roboto Slab"/>
                <a:sym typeface="Roboto Slab"/>
              </a:rPr>
              <a:t> </a:t>
            </a:r>
            <a:r>
              <a:rPr lang="es-ES" sz="3400" dirty="0" err="1" smtClean="0">
                <a:solidFill>
                  <a:schemeClr val="dk1"/>
                </a:solidFill>
                <a:latin typeface="Calibri Light" panose="020F0302020204030204" pitchFamily="34" charset="0"/>
                <a:ea typeface="Roboto Slab"/>
                <a:cs typeface="Roboto Slab"/>
                <a:sym typeface="Roboto Slab"/>
              </a:rPr>
              <a:t>Books</a:t>
            </a:r>
            <a:endParaRPr sz="3400" dirty="0">
              <a:solidFill>
                <a:schemeClr val="dk1"/>
              </a:solidFill>
              <a:latin typeface="Calibri Light" panose="020F0302020204030204" pitchFamily="34" charset="0"/>
              <a:ea typeface="Roboto Slab"/>
              <a:cs typeface="Roboto Slab"/>
              <a:sym typeface="Roboto Slab"/>
            </a:endParaRPr>
          </a:p>
        </p:txBody>
      </p:sp>
      <p:sp>
        <p:nvSpPr>
          <p:cNvPr id="65" name="Google Shape;3312;p113"/>
          <p:cNvSpPr txBox="1"/>
          <p:nvPr/>
        </p:nvSpPr>
        <p:spPr>
          <a:xfrm>
            <a:off x="10198828" y="6809744"/>
            <a:ext cx="6346800" cy="921600"/>
          </a:xfrm>
          <a:prstGeom prst="rect">
            <a:avLst/>
          </a:prstGeom>
          <a:noFill/>
          <a:ln>
            <a:noFill/>
          </a:ln>
        </p:spPr>
        <p:txBody>
          <a:bodyPr spcFirstLastPara="1" wrap="square" lIns="182850" tIns="182850" rIns="182850" bIns="182850" anchor="b" anchorCtr="0">
            <a:noAutofit/>
          </a:bodyPr>
          <a:lstStyle/>
          <a:p>
            <a:pPr lvl="0" algn="just"/>
            <a:r>
              <a:rPr lang="es-ES" sz="3400" dirty="0" err="1" smtClean="0">
                <a:solidFill>
                  <a:srgbClr val="191919"/>
                </a:solidFill>
                <a:latin typeface="Calibri Light" panose="020F0302020204030204" pitchFamily="34" charset="0"/>
                <a:ea typeface="Roboto Slab"/>
                <a:cs typeface="Roboto Slab"/>
                <a:sym typeface="Roboto Slab"/>
              </a:rPr>
              <a:t>Didactic</a:t>
            </a:r>
            <a:r>
              <a:rPr lang="es-ES" sz="3400" dirty="0" smtClean="0">
                <a:solidFill>
                  <a:srgbClr val="191919"/>
                </a:solidFill>
                <a:latin typeface="Calibri Light" panose="020F0302020204030204" pitchFamily="34" charset="0"/>
                <a:ea typeface="Roboto Slab"/>
                <a:cs typeface="Roboto Slab"/>
                <a:sym typeface="Roboto Slab"/>
              </a:rPr>
              <a:t> and </a:t>
            </a:r>
            <a:r>
              <a:rPr lang="es-ES" sz="3400" dirty="0" err="1" smtClean="0">
                <a:solidFill>
                  <a:srgbClr val="191919"/>
                </a:solidFill>
                <a:latin typeface="Calibri Light" panose="020F0302020204030204" pitchFamily="34" charset="0"/>
                <a:ea typeface="Roboto Slab"/>
                <a:cs typeface="Roboto Slab"/>
                <a:sym typeface="Roboto Slab"/>
              </a:rPr>
              <a:t>Educational</a:t>
            </a:r>
            <a:r>
              <a:rPr lang="es-ES" sz="3400" dirty="0" smtClean="0">
                <a:solidFill>
                  <a:srgbClr val="191919"/>
                </a:solidFill>
                <a:latin typeface="Calibri Light" panose="020F0302020204030204" pitchFamily="34" charset="0"/>
                <a:ea typeface="Roboto Slab"/>
                <a:cs typeface="Roboto Slab"/>
                <a:sym typeface="Roboto Slab"/>
              </a:rPr>
              <a:t> Material</a:t>
            </a:r>
            <a:endParaRPr lang="es-ES" sz="3400" dirty="0">
              <a:solidFill>
                <a:srgbClr val="191919"/>
              </a:solidFill>
              <a:latin typeface="Calibri Light" panose="020F0302020204030204" pitchFamily="34" charset="0"/>
              <a:ea typeface="Roboto Slab"/>
              <a:cs typeface="Roboto Slab"/>
              <a:sym typeface="Roboto Slab"/>
            </a:endParaRPr>
          </a:p>
        </p:txBody>
      </p:sp>
      <p:grpSp>
        <p:nvGrpSpPr>
          <p:cNvPr id="68" name="Google Shape;3318;p113"/>
          <p:cNvGrpSpPr/>
          <p:nvPr/>
        </p:nvGrpSpPr>
        <p:grpSpPr>
          <a:xfrm>
            <a:off x="8610600" y="6574739"/>
            <a:ext cx="1504454" cy="1362744"/>
            <a:chOff x="4680412" y="1981707"/>
            <a:chExt cx="543204" cy="551036"/>
          </a:xfrm>
        </p:grpSpPr>
        <p:sp>
          <p:nvSpPr>
            <p:cNvPr id="69" name="Google Shape;3319;p113"/>
            <p:cNvSpPr/>
            <p:nvPr/>
          </p:nvSpPr>
          <p:spPr>
            <a:xfrm rot="-204281">
              <a:off x="4693032" y="2079823"/>
              <a:ext cx="478295" cy="43910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70" name="Google Shape;3320;p113"/>
            <p:cNvSpPr/>
            <p:nvPr/>
          </p:nvSpPr>
          <p:spPr>
            <a:xfrm rot="-204334">
              <a:off x="4788391" y="2117369"/>
              <a:ext cx="382538" cy="351284"/>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chemeClr val="accent4"/>
            </a:solidFill>
            <a:ln w="9525" cap="flat" cmpd="sng">
              <a:solidFill>
                <a:schemeClr val="accent4"/>
              </a:solidFill>
              <a:prstDash val="solid"/>
              <a:round/>
              <a:headEnd type="none" w="med" len="med"/>
              <a:tailEnd type="none" w="med" len="med"/>
            </a:ln>
          </p:spPr>
        </p:sp>
        <p:grpSp>
          <p:nvGrpSpPr>
            <p:cNvPr id="71" name="Google Shape;3321;p113"/>
            <p:cNvGrpSpPr/>
            <p:nvPr/>
          </p:nvGrpSpPr>
          <p:grpSpPr>
            <a:xfrm>
              <a:off x="5042904" y="1981707"/>
              <a:ext cx="180713" cy="142842"/>
              <a:chOff x="5042904" y="1945982"/>
              <a:chExt cx="180713" cy="142842"/>
            </a:xfrm>
          </p:grpSpPr>
          <p:sp>
            <p:nvSpPr>
              <p:cNvPr id="72" name="Google Shape;3322;p113"/>
              <p:cNvSpPr/>
              <p:nvPr/>
            </p:nvSpPr>
            <p:spPr>
              <a:xfrm rot="3582339" flipH="1">
                <a:off x="5201827" y="2068871"/>
                <a:ext cx="20493" cy="14764"/>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3" name="Google Shape;3323;p113"/>
              <p:cNvSpPr/>
              <p:nvPr/>
            </p:nvSpPr>
            <p:spPr>
              <a:xfrm rot="3582339" flipH="1">
                <a:off x="5185495" y="2012993"/>
                <a:ext cx="19106" cy="15916"/>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4" name="Google Shape;3324;p113"/>
              <p:cNvSpPr/>
              <p:nvPr/>
            </p:nvSpPr>
            <p:spPr>
              <a:xfrm rot="3582339" flipH="1">
                <a:off x="5068329" y="1951914"/>
                <a:ext cx="24470" cy="18694"/>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5" name="Google Shape;3325;p113"/>
              <p:cNvSpPr/>
              <p:nvPr/>
            </p:nvSpPr>
            <p:spPr>
              <a:xfrm rot="3582339" flipH="1">
                <a:off x="5145426" y="2070189"/>
                <a:ext cx="16678" cy="12119"/>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6" name="Google Shape;3326;p113"/>
              <p:cNvSpPr/>
              <p:nvPr/>
            </p:nvSpPr>
            <p:spPr>
              <a:xfrm rot="3582339" flipH="1">
                <a:off x="5144228" y="1956801"/>
                <a:ext cx="19064" cy="12688"/>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7" name="Google Shape;3327;p113"/>
              <p:cNvSpPr/>
              <p:nvPr/>
            </p:nvSpPr>
            <p:spPr>
              <a:xfrm rot="3582339" flipH="1">
                <a:off x="5043480" y="2012358"/>
                <a:ext cx="27670" cy="17215"/>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78" name="Google Shape;3328;p113"/>
              <p:cNvSpPr/>
              <p:nvPr/>
            </p:nvSpPr>
            <p:spPr>
              <a:xfrm rot="3582339" flipH="1">
                <a:off x="5108505" y="2014241"/>
                <a:ext cx="19730" cy="13446"/>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sp>
        <p:nvSpPr>
          <p:cNvPr id="90" name="Google Shape;3280;p113"/>
          <p:cNvSpPr txBox="1">
            <a:spLocks/>
          </p:cNvSpPr>
          <p:nvPr/>
        </p:nvSpPr>
        <p:spPr>
          <a:xfrm>
            <a:off x="8901577" y="5219700"/>
            <a:ext cx="1233023" cy="422893"/>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Roboto Slab"/>
              <a:buNone/>
              <a:defRPr sz="31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en" sz="3200" kern="0" dirty="0">
                <a:solidFill>
                  <a:schemeClr val="lt1"/>
                </a:solidFill>
                <a:latin typeface="Calibri Light" panose="020F0302020204030204" pitchFamily="34" charset="0"/>
              </a:rPr>
              <a:t>01</a:t>
            </a:r>
          </a:p>
        </p:txBody>
      </p:sp>
      <p:sp>
        <p:nvSpPr>
          <p:cNvPr id="91" name="Google Shape;3281;p113"/>
          <p:cNvSpPr txBox="1">
            <a:spLocks/>
          </p:cNvSpPr>
          <p:nvPr/>
        </p:nvSpPr>
        <p:spPr>
          <a:xfrm>
            <a:off x="8901577" y="7082807"/>
            <a:ext cx="1233023" cy="422893"/>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Roboto Slab"/>
              <a:buNone/>
              <a:defRPr sz="31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en" sz="3200" kern="0" dirty="0">
                <a:solidFill>
                  <a:schemeClr val="lt1"/>
                </a:solidFill>
                <a:latin typeface="Calibri Light" panose="020F0302020204030204" pitchFamily="34" charset="0"/>
              </a:rPr>
              <a:t>02</a:t>
            </a:r>
          </a:p>
        </p:txBody>
      </p:sp>
      <p:grpSp>
        <p:nvGrpSpPr>
          <p:cNvPr id="94" name="Google Shape;1389;p81"/>
          <p:cNvGrpSpPr/>
          <p:nvPr/>
        </p:nvGrpSpPr>
        <p:grpSpPr>
          <a:xfrm>
            <a:off x="9289784" y="1959481"/>
            <a:ext cx="3701136" cy="2450730"/>
            <a:chOff x="507270" y="901912"/>
            <a:chExt cx="2088112" cy="1870562"/>
          </a:xfrm>
        </p:grpSpPr>
        <p:sp>
          <p:nvSpPr>
            <p:cNvPr id="95" name="Google Shape;1390;p81"/>
            <p:cNvSpPr/>
            <p:nvPr/>
          </p:nvSpPr>
          <p:spPr>
            <a:xfrm rot="-204292">
              <a:off x="507270" y="985945"/>
              <a:ext cx="2023291" cy="1786529"/>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sp>
          <p:nvSpPr>
            <p:cNvPr id="96" name="Google Shape;1391;p81"/>
            <p:cNvSpPr/>
            <p:nvPr/>
          </p:nvSpPr>
          <p:spPr>
            <a:xfrm flipH="1">
              <a:off x="607653" y="901912"/>
              <a:ext cx="1987729" cy="1825207"/>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grpSp>
      <p:sp>
        <p:nvSpPr>
          <p:cNvPr id="97" name="Google Shape;795;p68"/>
          <p:cNvSpPr txBox="1">
            <a:spLocks/>
          </p:cNvSpPr>
          <p:nvPr/>
        </p:nvSpPr>
        <p:spPr>
          <a:xfrm>
            <a:off x="9448800" y="2701690"/>
            <a:ext cx="3356370" cy="100620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Roboto Slab"/>
              <a:buNone/>
              <a:defRPr sz="6750" b="0" i="0" u="none" strike="noStrike" cap="none">
                <a:solidFill>
                  <a:schemeClr val="dk1"/>
                </a:solidFill>
                <a:latin typeface="Calibri Light" panose="020F0302020204030204" pitchFamily="34" charset="0"/>
                <a:ea typeface="Roboto Slab"/>
                <a:cs typeface="Roboto Slab"/>
                <a:sym typeface="Roboto Slab"/>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s-ES" sz="4800" kern="0" dirty="0" err="1" smtClean="0">
                <a:solidFill>
                  <a:schemeClr val="accent4">
                    <a:lumMod val="75000"/>
                  </a:schemeClr>
                </a:solidFill>
                <a:ea typeface="Nunito"/>
                <a:cs typeface="Nunito"/>
                <a:sym typeface="Nunito"/>
              </a:rPr>
              <a:t>Publications</a:t>
            </a:r>
            <a:endParaRPr lang="es-ES" sz="4800" kern="0" dirty="0">
              <a:solidFill>
                <a:schemeClr val="accent4">
                  <a:lumMod val="75000"/>
                </a:schemeClr>
              </a:solidFill>
              <a:ea typeface="Nunito"/>
              <a:cs typeface="Nunito"/>
              <a:sym typeface="Nunito"/>
            </a:endParaRPr>
          </a:p>
        </p:txBody>
      </p:sp>
    </p:spTree>
    <p:extLst>
      <p:ext uri="{BB962C8B-B14F-4D97-AF65-F5344CB8AC3E}">
        <p14:creationId xmlns:p14="http://schemas.microsoft.com/office/powerpoint/2010/main" val="424366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94"/>
                                        </p:tgtEl>
                                        <p:attrNameLst>
                                          <p:attrName>style.visibility</p:attrName>
                                        </p:attrNameLst>
                                      </p:cBhvr>
                                      <p:to>
                                        <p:strVal val="visible"/>
                                      </p:to>
                                    </p:set>
                                    <p:anim calcmode="lin" valueType="num">
                                      <p:cBhvr additive="base">
                                        <p:cTn id="7" dur="1000"/>
                                        <p:tgtEl>
                                          <p:spTgt spid="794"/>
                                        </p:tgtEl>
                                        <p:attrNameLst>
                                          <p:attrName>ppt_x</p:attrName>
                                        </p:attrNameLst>
                                      </p:cBhvr>
                                      <p:tavLst>
                                        <p:tav tm="0">
                                          <p:val>
                                            <p:strVal val="#ppt_x-1"/>
                                          </p:val>
                                        </p:tav>
                                        <p:tav tm="100000">
                                          <p:val>
                                            <p:strVal val="#ppt_x"/>
                                          </p:val>
                                        </p:tav>
                                      </p:tavLst>
                                    </p:anim>
                                  </p:childTnLst>
                                </p:cTn>
                              </p:par>
                              <p:par>
                                <p:cTn id="8" presetID="2" presetClass="entr" presetSubtype="1" fill="hold" nodeType="withEffect">
                                  <p:stCondLst>
                                    <p:cond delay="0"/>
                                  </p:stCondLst>
                                  <p:childTnLst>
                                    <p:set>
                                      <p:cBhvr>
                                        <p:cTn id="9" dur="1" fill="hold">
                                          <p:stCondLst>
                                            <p:cond delay="0"/>
                                          </p:stCondLst>
                                        </p:cTn>
                                        <p:tgtEl>
                                          <p:spTgt spid="800"/>
                                        </p:tgtEl>
                                        <p:attrNameLst>
                                          <p:attrName>style.visibility</p:attrName>
                                        </p:attrNameLst>
                                      </p:cBhvr>
                                      <p:to>
                                        <p:strVal val="visible"/>
                                      </p:to>
                                    </p:set>
                                    <p:anim calcmode="lin" valueType="num">
                                      <p:cBhvr additive="base">
                                        <p:cTn id="10" dur="1000"/>
                                        <p:tgtEl>
                                          <p:spTgt spid="800"/>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801"/>
                                        </p:tgtEl>
                                        <p:attrNameLst>
                                          <p:attrName>style.visibility</p:attrName>
                                        </p:attrNameLst>
                                      </p:cBhvr>
                                      <p:to>
                                        <p:strVal val="visible"/>
                                      </p:to>
                                    </p:set>
                                    <p:anim calcmode="lin" valueType="num">
                                      <p:cBhvr additive="base">
                                        <p:cTn id="13" dur="1000"/>
                                        <p:tgtEl>
                                          <p:spTgt spid="801"/>
                                        </p:tgtEl>
                                        <p:attrNameLst>
                                          <p:attrName>ppt_w</p:attrName>
                                        </p:attrNameLst>
                                      </p:cBhvr>
                                      <p:tavLst>
                                        <p:tav tm="0">
                                          <p:val>
                                            <p:strVal val="0"/>
                                          </p:val>
                                        </p:tav>
                                        <p:tav tm="100000">
                                          <p:val>
                                            <p:strVal val="#ppt_w"/>
                                          </p:val>
                                        </p:tav>
                                      </p:tavLst>
                                    </p:anim>
                                    <p:anim calcmode="lin" valueType="num">
                                      <p:cBhvr additive="base">
                                        <p:cTn id="14" dur="1000"/>
                                        <p:tgtEl>
                                          <p:spTgt spid="801"/>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1000"/>
                                        <p:tgtEl>
                                          <p:spTgt spid="31"/>
                                        </p:tgtEl>
                                        <p:attrNameLst>
                                          <p:attrName>ppt_w</p:attrName>
                                        </p:attrNameLst>
                                      </p:cBhvr>
                                      <p:tavLst>
                                        <p:tav tm="0">
                                          <p:val>
                                            <p:strVal val="0"/>
                                          </p:val>
                                        </p:tav>
                                        <p:tav tm="100000">
                                          <p:val>
                                            <p:strVal val="#ppt_w"/>
                                          </p:val>
                                        </p:tav>
                                      </p:tavLst>
                                    </p:anim>
                                    <p:anim calcmode="lin" valueType="num">
                                      <p:cBhvr additive="base">
                                        <p:cTn id="18" dur="1000"/>
                                        <p:tgtEl>
                                          <p:spTgt spid="3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785433"/>
            <a:ext cx="11365065" cy="3906741"/>
          </a:xfrm>
          <a:prstGeom prst="rect">
            <a:avLst/>
          </a:prstGeom>
        </p:spPr>
      </p:pic>
      <p:sp>
        <p:nvSpPr>
          <p:cNvPr id="800" name="Google Shape;800;p68"/>
          <p:cNvSpPr/>
          <p:nvPr/>
        </p:nvSpPr>
        <p:spPr>
          <a:xfrm rot="17879263">
            <a:off x="-662238" y="46245"/>
            <a:ext cx="6340540" cy="3698510"/>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801" name="Google Shape;801;p68"/>
          <p:cNvGrpSpPr/>
          <p:nvPr/>
        </p:nvGrpSpPr>
        <p:grpSpPr>
          <a:xfrm>
            <a:off x="542517" y="7125786"/>
            <a:ext cx="2260930" cy="2588904"/>
            <a:chOff x="7852208" y="207243"/>
            <a:chExt cx="1130465" cy="1294452"/>
          </a:xfrm>
        </p:grpSpPr>
        <p:sp>
          <p:nvSpPr>
            <p:cNvPr id="802" name="Google Shape;802;p68"/>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3" name="Google Shape;803;p68"/>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4" name="Google Shape;804;p68"/>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5" name="Google Shape;805;p68"/>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6" name="Google Shape;806;p68"/>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7" name="Google Shape;807;p68"/>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8" name="Google Shape;808;p68"/>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grpSp>
        <p:nvGrpSpPr>
          <p:cNvPr id="98" name="Google Shape;585;p64"/>
          <p:cNvGrpSpPr/>
          <p:nvPr/>
        </p:nvGrpSpPr>
        <p:grpSpPr>
          <a:xfrm rot="9133095" flipH="1">
            <a:off x="678207" y="520567"/>
            <a:ext cx="1676970" cy="1920234"/>
            <a:chOff x="7852208" y="207243"/>
            <a:chExt cx="1130465" cy="1294452"/>
          </a:xfrm>
        </p:grpSpPr>
        <p:sp>
          <p:nvSpPr>
            <p:cNvPr id="99"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0"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1"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2"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3"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4"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5"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gr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449" y="94047"/>
            <a:ext cx="11058525" cy="7776930"/>
          </a:xfrm>
          <a:prstGeom prst="rect">
            <a:avLst/>
          </a:prstGeom>
        </p:spPr>
      </p:pic>
      <p:sp>
        <p:nvSpPr>
          <p:cNvPr id="23" name="Google Shape;1119;p75"/>
          <p:cNvSpPr txBox="1">
            <a:spLocks noGrp="1"/>
          </p:cNvSpPr>
          <p:nvPr>
            <p:ph type="subTitle" idx="1"/>
          </p:nvPr>
        </p:nvSpPr>
        <p:spPr>
          <a:xfrm>
            <a:off x="1969184" y="1943100"/>
            <a:ext cx="4431616" cy="2647146"/>
          </a:xfrm>
          <a:prstGeom prst="rect">
            <a:avLst/>
          </a:prstGeom>
        </p:spPr>
        <p:txBody>
          <a:bodyPr spcFirstLastPara="1" wrap="square" lIns="182850" tIns="182850" rIns="182850" bIns="182850" anchor="ctr" anchorCtr="0">
            <a:noAutofit/>
          </a:bodyPr>
          <a:lstStyle/>
          <a:p>
            <a:pPr marL="0" indent="0" algn="r"/>
            <a:r>
              <a:rPr lang="en" b="1" dirty="0" smtClean="0">
                <a:solidFill>
                  <a:schemeClr val="accent2">
                    <a:lumMod val="50000"/>
                  </a:schemeClr>
                </a:solidFill>
              </a:rPr>
              <a:t>Inventory. </a:t>
            </a:r>
            <a:r>
              <a:rPr lang="en-GB" i="1" dirty="0">
                <a:solidFill>
                  <a:schemeClr val="accent2">
                    <a:lumMod val="50000"/>
                  </a:schemeClr>
                </a:solidFill>
              </a:rPr>
              <a:t>Cultural Heritage Objects of the Sericulture Station of </a:t>
            </a:r>
            <a:r>
              <a:rPr lang="en-GB" i="1" dirty="0" smtClean="0">
                <a:solidFill>
                  <a:schemeClr val="accent2">
                    <a:lumMod val="50000"/>
                  </a:schemeClr>
                </a:solidFill>
              </a:rPr>
              <a:t>Murcia</a:t>
            </a:r>
          </a:p>
          <a:p>
            <a:pPr marL="0" indent="0" algn="r"/>
            <a:r>
              <a:rPr lang="en-GB" i="1" dirty="0" smtClean="0">
                <a:solidFill>
                  <a:schemeClr val="accent2">
                    <a:lumMod val="50000"/>
                  </a:schemeClr>
                </a:solidFill>
              </a:rPr>
              <a:t>(1892-1976</a:t>
            </a:r>
            <a:r>
              <a:rPr lang="en-GB" i="1" dirty="0">
                <a:solidFill>
                  <a:schemeClr val="accent2">
                    <a:lumMod val="50000"/>
                  </a:schemeClr>
                </a:solidFill>
              </a:rPr>
              <a:t>)</a:t>
            </a:r>
            <a:r>
              <a:rPr lang="en-GB" dirty="0">
                <a:solidFill>
                  <a:schemeClr val="accent2">
                    <a:lumMod val="50000"/>
                  </a:schemeClr>
                </a:solidFill>
              </a:rPr>
              <a:t> </a:t>
            </a:r>
            <a:endParaRPr b="1" dirty="0">
              <a:solidFill>
                <a:schemeClr val="accent2">
                  <a:lumMod val="50000"/>
                </a:schemeClr>
              </a:solidFill>
            </a:endParaRPr>
          </a:p>
        </p:txBody>
      </p:sp>
      <p:sp>
        <p:nvSpPr>
          <p:cNvPr id="24" name="Google Shape;1390;p81"/>
          <p:cNvSpPr/>
          <p:nvPr/>
        </p:nvSpPr>
        <p:spPr>
          <a:xfrm rot="266490">
            <a:off x="1712459" y="1856467"/>
            <a:ext cx="5084187" cy="2573896"/>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spTree>
    <p:extLst>
      <p:ext uri="{BB962C8B-B14F-4D97-AF65-F5344CB8AC3E}">
        <p14:creationId xmlns:p14="http://schemas.microsoft.com/office/powerpoint/2010/main" val="3797517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800" name="Google Shape;800;p68"/>
          <p:cNvSpPr/>
          <p:nvPr/>
        </p:nvSpPr>
        <p:spPr>
          <a:xfrm rot="17879263">
            <a:off x="-662238" y="46245"/>
            <a:ext cx="6340540" cy="3698510"/>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nvGrpSpPr>
          <p:cNvPr id="98" name="Google Shape;585;p64"/>
          <p:cNvGrpSpPr/>
          <p:nvPr/>
        </p:nvGrpSpPr>
        <p:grpSpPr>
          <a:xfrm rot="9133095" flipH="1">
            <a:off x="1789135" y="1996703"/>
            <a:ext cx="1676970" cy="1920234"/>
            <a:chOff x="7852208" y="207243"/>
            <a:chExt cx="1130465" cy="1294452"/>
          </a:xfrm>
        </p:grpSpPr>
        <p:sp>
          <p:nvSpPr>
            <p:cNvPr id="99"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0"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1"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2"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3"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4"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sp>
          <p:nvSpPr>
            <p:cNvPr id="105"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37138" tIns="137138" rIns="137138" bIns="137138" anchor="ctr" anchorCtr="0">
              <a:noAutofit/>
            </a:bodyPr>
            <a:lstStyle/>
            <a:p>
              <a:pPr>
                <a:buClr>
                  <a:srgbClr val="000000"/>
                </a:buClr>
                <a:buFont typeface="Arial"/>
                <a:buNone/>
              </a:pPr>
              <a:endParaRPr sz="2100" kern="0" dirty="0">
                <a:solidFill>
                  <a:srgbClr val="000000"/>
                </a:solidFill>
                <a:latin typeface="Calibri Light" panose="020F0302020204030204" pitchFamily="34" charset="0"/>
                <a:cs typeface="Arial"/>
                <a:sym typeface="Arial"/>
              </a:endParaRPr>
            </a:p>
          </p:txBody>
        </p:sp>
      </p:gr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46863"/>
            <a:ext cx="13270177" cy="472505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201" y="2809549"/>
            <a:ext cx="13241598" cy="4667901"/>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223" y="5398835"/>
            <a:ext cx="13251124" cy="4744112"/>
          </a:xfrm>
          <a:prstGeom prst="rect">
            <a:avLst/>
          </a:prstGeom>
        </p:spPr>
      </p:pic>
      <p:grpSp>
        <p:nvGrpSpPr>
          <p:cNvPr id="801" name="Google Shape;801;p68"/>
          <p:cNvGrpSpPr/>
          <p:nvPr/>
        </p:nvGrpSpPr>
        <p:grpSpPr>
          <a:xfrm>
            <a:off x="15473784" y="7200900"/>
            <a:ext cx="2260930" cy="2588904"/>
            <a:chOff x="7852208" y="207243"/>
            <a:chExt cx="1130465" cy="1294452"/>
          </a:xfrm>
        </p:grpSpPr>
        <p:sp>
          <p:nvSpPr>
            <p:cNvPr id="802" name="Google Shape;802;p68"/>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3" name="Google Shape;803;p68"/>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4" name="Google Shape;804;p68"/>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5" name="Google Shape;805;p68"/>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6" name="Google Shape;806;p68"/>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7" name="Google Shape;807;p68"/>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sp>
          <p:nvSpPr>
            <p:cNvPr id="808" name="Google Shape;808;p68"/>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182850" tIns="182850" rIns="182850" bIns="182850" anchor="ctr" anchorCtr="0">
              <a:noAutofit/>
            </a:bodyPr>
            <a:lstStyle/>
            <a:p>
              <a:endParaRPr sz="3600" dirty="0">
                <a:latin typeface="Calibri Light" panose="020F0302020204030204" pitchFamily="34" charset="0"/>
              </a:endParaRPr>
            </a:p>
          </p:txBody>
        </p:sp>
      </p:grpSp>
    </p:spTree>
    <p:extLst>
      <p:ext uri="{BB962C8B-B14F-4D97-AF65-F5344CB8AC3E}">
        <p14:creationId xmlns:p14="http://schemas.microsoft.com/office/powerpoint/2010/main" val="215951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RACNE">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ACNE" id="{A6257B44-E694-4A07-9DAE-721023521326}" vid="{B6D08FDD-2C94-4949-9673-F2C62FB27E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ARACNE</Template>
  <TotalTime>19046</TotalTime>
  <Words>1504</Words>
  <Application>Microsoft Office PowerPoint</Application>
  <PresentationFormat>Personalizado</PresentationFormat>
  <Paragraphs>76</Paragraphs>
  <Slides>23</Slides>
  <Notes>23</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23</vt:i4>
      </vt:variant>
    </vt:vector>
  </HeadingPairs>
  <TitlesOfParts>
    <vt:vector size="36" baseType="lpstr">
      <vt:lpstr>Calibri Light</vt:lpstr>
      <vt:lpstr>Arima SemiBold</vt:lpstr>
      <vt:lpstr>Nunito</vt:lpstr>
      <vt:lpstr>Roboto Slab</vt:lpstr>
      <vt:lpstr>Calibri</vt:lpstr>
      <vt:lpstr>Arial</vt:lpstr>
      <vt:lpstr>Times New Roman</vt:lpstr>
      <vt:lpstr>Open Sans 2</vt:lpstr>
      <vt:lpstr>Abadi MT Condensed Light</vt:lpstr>
      <vt:lpstr>Bebas Neue</vt:lpstr>
      <vt:lpstr>Arima Light</vt:lpstr>
      <vt:lpstr>Roboto Condensed Light</vt:lpstr>
      <vt:lpstr>ARACNE</vt:lpstr>
      <vt:lpstr> ‘Dissemination and Educational Publications by IMIDA’</vt:lpstr>
      <vt:lpstr>Presentación de PowerPoint</vt:lpstr>
      <vt:lpstr>Restoration</vt:lpstr>
      <vt:lpstr>Temporary Exhibition The Silk in Murcia: Weaving History and Science</vt:lpstr>
      <vt:lpstr>Presentación de PowerPoint</vt:lpstr>
      <vt:lpstr>More than 30,000 visitors at the exhibition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Didactic and Educational Material</vt:lpstr>
      <vt:lpstr>Didactic and Educational Material</vt:lpstr>
      <vt:lpstr>Didactic and Educational Material</vt:lpstr>
      <vt:lpstr>Didactic and Educational Material</vt:lpstr>
      <vt:lpstr>Didactic and Educational Material</vt:lpstr>
      <vt:lpstr>Didactic and Educational Material</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Educational Project ARACNE ENG</dc:title>
  <dc:creator>PAGAN BERNABEU, ANA</dc:creator>
  <cp:lastModifiedBy>PAGAN BERNABEU, ANA</cp:lastModifiedBy>
  <cp:revision>154</cp:revision>
  <dcterms:created xsi:type="dcterms:W3CDTF">2006-08-16T00:00:00Z</dcterms:created>
  <dcterms:modified xsi:type="dcterms:W3CDTF">2026-02-16T15:07:15Z</dcterms:modified>
  <dc:identifier>DAFxxyWkruw</dc:identifier>
</cp:coreProperties>
</file>